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32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18" r:id="rId18"/>
    <p:sldId id="319" r:id="rId19"/>
    <p:sldId id="320" r:id="rId20"/>
    <p:sldId id="313" r:id="rId21"/>
    <p:sldId id="314" r:id="rId22"/>
    <p:sldId id="273" r:id="rId23"/>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2"/>
    <p:restoredTop sz="94745"/>
  </p:normalViewPr>
  <p:slideViewPr>
    <p:cSldViewPr>
      <p:cViewPr varScale="1">
        <p:scale>
          <a:sx n="109" d="100"/>
          <a:sy n="109" d="100"/>
        </p:scale>
        <p:origin x="480" y="1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AutoShape 1">
            <a:extLst>
              <a:ext uri="{FF2B5EF4-FFF2-40B4-BE49-F238E27FC236}">
                <a16:creationId xmlns:a16="http://schemas.microsoft.com/office/drawing/2014/main" id="{E9FA1FA2-F16F-7F4C-B7E0-F9CC9B5630B3}"/>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050" name="Rectangle 2">
            <a:extLst>
              <a:ext uri="{FF2B5EF4-FFF2-40B4-BE49-F238E27FC236}">
                <a16:creationId xmlns:a16="http://schemas.microsoft.com/office/drawing/2014/main" id="{EB705F05-D70A-4844-85DC-4B4D5530BF6D}"/>
              </a:ext>
            </a:extLst>
          </p:cNvPr>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
                <a:srgbClr val="000000"/>
              </a:buClr>
              <a:buSzPct val="100000"/>
              <a:buFont typeface="Times New Roman" pitchFamily="1"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itchFamily="1" charset="0"/>
                <a:ea typeface="Arial Unicode MS" pitchFamily="1" charset="0"/>
                <a:cs typeface="Arial Unicode MS" pitchFamily="1" charset="0"/>
              </a:defRPr>
            </a:lvl1pPr>
          </a:lstStyle>
          <a:p>
            <a:pPr>
              <a:defRPr/>
            </a:pPr>
            <a:endParaRPr lang="en-US"/>
          </a:p>
        </p:txBody>
      </p:sp>
      <p:sp>
        <p:nvSpPr>
          <p:cNvPr id="2051" name="Rectangle 3">
            <a:extLst>
              <a:ext uri="{FF2B5EF4-FFF2-40B4-BE49-F238E27FC236}">
                <a16:creationId xmlns:a16="http://schemas.microsoft.com/office/drawing/2014/main" id="{9ED53CA7-6081-4A47-8258-1385BBA3B54C}"/>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itchFamily="1"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itchFamily="1" charset="0"/>
                <a:ea typeface="Arial Unicode MS" pitchFamily="1" charset="0"/>
                <a:cs typeface="Arial Unicode MS" pitchFamily="1" charset="0"/>
              </a:defRPr>
            </a:lvl1pPr>
          </a:lstStyle>
          <a:p>
            <a:pPr>
              <a:defRPr/>
            </a:pPr>
            <a:endParaRPr lang="en-US"/>
          </a:p>
        </p:txBody>
      </p:sp>
      <p:sp>
        <p:nvSpPr>
          <p:cNvPr id="16389" name="Rectangle 4">
            <a:extLst>
              <a:ext uri="{FF2B5EF4-FFF2-40B4-BE49-F238E27FC236}">
                <a16:creationId xmlns:a16="http://schemas.microsoft.com/office/drawing/2014/main" id="{703D8F60-1854-FE4E-B0F9-D8DC5E48939D}"/>
              </a:ext>
            </a:extLst>
          </p:cNvPr>
          <p:cNvSpPr>
            <a:spLocks noGrp="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p:spPr>
      </p:sp>
      <p:sp>
        <p:nvSpPr>
          <p:cNvPr id="2053" name="Rectangle 5">
            <a:extLst>
              <a:ext uri="{FF2B5EF4-FFF2-40B4-BE49-F238E27FC236}">
                <a16:creationId xmlns:a16="http://schemas.microsoft.com/office/drawing/2014/main" id="{62E8BC80-07BC-E444-8258-B7DB86EF0752}"/>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F1027E12-D8C1-A74A-B25E-D0F383FE67AF}"/>
              </a:ext>
            </a:extLst>
          </p:cNvPr>
          <p:cNvSpPr>
            <a:spLocks noGrp="1" noChangeArrowheads="1"/>
          </p:cNvSpPr>
          <p:nvPr>
            <p:ph type="ftr"/>
          </p:nvPr>
        </p:nvSpPr>
        <p:spPr bwMode="auto">
          <a:xfrm>
            <a:off x="0" y="8685213"/>
            <a:ext cx="29702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hangingPunct="1">
              <a:buClr>
                <a:srgbClr val="000000"/>
              </a:buClr>
              <a:buSzPct val="100000"/>
              <a:buFont typeface="Times New Roman" pitchFamily="1"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itchFamily="1" charset="0"/>
                <a:ea typeface="Arial Unicode MS" pitchFamily="1" charset="0"/>
                <a:cs typeface="Arial Unicode MS" pitchFamily="1" charset="0"/>
              </a:defRPr>
            </a:lvl1pPr>
          </a:lstStyle>
          <a:p>
            <a:pPr>
              <a:defRPr/>
            </a:pPr>
            <a:endParaRPr lang="en-US"/>
          </a:p>
        </p:txBody>
      </p:sp>
      <p:sp>
        <p:nvSpPr>
          <p:cNvPr id="2055" name="Rectangle 7">
            <a:extLst>
              <a:ext uri="{FF2B5EF4-FFF2-40B4-BE49-F238E27FC236}">
                <a16:creationId xmlns:a16="http://schemas.microsoft.com/office/drawing/2014/main" id="{61F0887A-C6C7-7B4F-8B17-C73F5B9FE58E}"/>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fld id="{C9A5C304-F2F3-E64F-B112-BD0F2AE557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ＭＳ Ｐゴシック" panose="020B0600070205080204" pitchFamily="34" charset="-128"/>
        <a:cs typeface="+mn-cs"/>
      </a:defRPr>
    </a:lvl1pPr>
    <a:lvl2pPr marL="37931725" indent="-37474525"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ＭＳ Ｐゴシック"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ＭＳ Ｐゴシック"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ＭＳ Ｐゴシック"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E69BA23-4512-C74B-8BA7-314D08C2407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4FE98FAA-CB15-4943-ACC1-DFE32679478B}" type="slidenum">
              <a:rPr lang="en-US" altLang="en-US">
                <a:latin typeface="Arial" panose="020B0604020202020204" pitchFamily="34" charset="0"/>
                <a:ea typeface="Arial Unicode MS" panose="020B0604020202020204" pitchFamily="34" charset="-128"/>
              </a:rPr>
              <a:pPr>
                <a:spcBef>
                  <a:spcPct val="0"/>
                </a:spcBef>
              </a:pPr>
              <a:t>2</a:t>
            </a:fld>
            <a:endParaRPr lang="en-US" altLang="en-US">
              <a:latin typeface="Arial" panose="020B0604020202020204" pitchFamily="34" charset="0"/>
              <a:ea typeface="Arial Unicode MS" panose="020B0604020202020204" pitchFamily="34" charset="-128"/>
            </a:endParaRPr>
          </a:p>
        </p:txBody>
      </p:sp>
      <p:sp>
        <p:nvSpPr>
          <p:cNvPr id="20483" name="Text Box 1">
            <a:extLst>
              <a:ext uri="{FF2B5EF4-FFF2-40B4-BE49-F238E27FC236}">
                <a16:creationId xmlns:a16="http://schemas.microsoft.com/office/drawing/2014/main" id="{2CBDF615-CABB-E24F-AF2D-927B40DC39D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20484" name="Text Box 2">
            <a:extLst>
              <a:ext uri="{FF2B5EF4-FFF2-40B4-BE49-F238E27FC236}">
                <a16:creationId xmlns:a16="http://schemas.microsoft.com/office/drawing/2014/main" id="{CC88E158-CDF4-B74F-A5FF-76A58B015FBE}"/>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DFA9023-33DA-C64C-917C-67F39972648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D8AFB6FE-B55B-E746-B585-A4681CF7251D}" type="slidenum">
              <a:rPr lang="en-US" altLang="en-US">
                <a:latin typeface="Arial" panose="020B0604020202020204" pitchFamily="34" charset="0"/>
                <a:ea typeface="Arial Unicode MS" panose="020B0604020202020204" pitchFamily="34" charset="-128"/>
              </a:rPr>
              <a:pPr>
                <a:spcBef>
                  <a:spcPct val="0"/>
                </a:spcBef>
              </a:pPr>
              <a:t>11</a:t>
            </a:fld>
            <a:endParaRPr lang="en-US" altLang="en-US">
              <a:latin typeface="Arial" panose="020B0604020202020204" pitchFamily="34" charset="0"/>
              <a:ea typeface="Arial Unicode MS" panose="020B0604020202020204" pitchFamily="34" charset="-128"/>
            </a:endParaRPr>
          </a:p>
        </p:txBody>
      </p:sp>
      <p:sp>
        <p:nvSpPr>
          <p:cNvPr id="38915" name="Text Box 1">
            <a:extLst>
              <a:ext uri="{FF2B5EF4-FFF2-40B4-BE49-F238E27FC236}">
                <a16:creationId xmlns:a16="http://schemas.microsoft.com/office/drawing/2014/main" id="{479F6AE6-EDD1-A84F-BAF4-13FB26FE6F61}"/>
              </a:ext>
            </a:extLst>
          </p:cNvPr>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38916" name="Text Box 2">
            <a:extLst>
              <a:ext uri="{FF2B5EF4-FFF2-40B4-BE49-F238E27FC236}">
                <a16:creationId xmlns:a16="http://schemas.microsoft.com/office/drawing/2014/main" id="{B7FAE729-834E-CD4B-AB4E-FB53EC32A440}"/>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9937702-E2FA-2747-AEA3-32E18FFE435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E46712E0-FCCF-3A43-9FF9-DD4EBD3B8382}" type="slidenum">
              <a:rPr lang="en-US" altLang="en-US">
                <a:latin typeface="Arial" panose="020B0604020202020204" pitchFamily="34" charset="0"/>
                <a:ea typeface="Arial Unicode MS" panose="020B0604020202020204" pitchFamily="34" charset="-128"/>
              </a:rPr>
              <a:pPr>
                <a:spcBef>
                  <a:spcPct val="0"/>
                </a:spcBef>
              </a:pPr>
              <a:t>12</a:t>
            </a:fld>
            <a:endParaRPr lang="en-US" altLang="en-US">
              <a:latin typeface="Arial" panose="020B0604020202020204" pitchFamily="34" charset="0"/>
              <a:ea typeface="Arial Unicode MS" panose="020B0604020202020204" pitchFamily="34" charset="-128"/>
            </a:endParaRPr>
          </a:p>
        </p:txBody>
      </p:sp>
      <p:sp>
        <p:nvSpPr>
          <p:cNvPr id="40963" name="Text Box 1">
            <a:extLst>
              <a:ext uri="{FF2B5EF4-FFF2-40B4-BE49-F238E27FC236}">
                <a16:creationId xmlns:a16="http://schemas.microsoft.com/office/drawing/2014/main" id="{CA0E21EA-3AEA-C841-A90D-13972B24152C}"/>
              </a:ext>
            </a:extLst>
          </p:cNvPr>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40964" name="Text Box 2">
            <a:extLst>
              <a:ext uri="{FF2B5EF4-FFF2-40B4-BE49-F238E27FC236}">
                <a16:creationId xmlns:a16="http://schemas.microsoft.com/office/drawing/2014/main" id="{85E1DECD-EBAB-814C-B05A-D67E5172DE62}"/>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9B4090E-5899-744F-BDAA-2A930D49207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FBEB0CA5-F1FE-274C-9E6B-414AA602CE43}" type="slidenum">
              <a:rPr lang="en-US" altLang="en-US">
                <a:latin typeface="Arial" panose="020B0604020202020204" pitchFamily="34" charset="0"/>
                <a:ea typeface="Arial Unicode MS" panose="020B0604020202020204" pitchFamily="34" charset="-128"/>
              </a:rPr>
              <a:pPr>
                <a:spcBef>
                  <a:spcPct val="0"/>
                </a:spcBef>
              </a:pPr>
              <a:t>13</a:t>
            </a:fld>
            <a:endParaRPr lang="en-US" altLang="en-US">
              <a:latin typeface="Arial" panose="020B0604020202020204" pitchFamily="34" charset="0"/>
              <a:ea typeface="Arial Unicode MS" panose="020B0604020202020204" pitchFamily="34" charset="-128"/>
            </a:endParaRPr>
          </a:p>
        </p:txBody>
      </p:sp>
      <p:sp>
        <p:nvSpPr>
          <p:cNvPr id="43011" name="Text Box 1">
            <a:extLst>
              <a:ext uri="{FF2B5EF4-FFF2-40B4-BE49-F238E27FC236}">
                <a16:creationId xmlns:a16="http://schemas.microsoft.com/office/drawing/2014/main" id="{528B28D9-E091-EC41-8857-12FFD4D10241}"/>
              </a:ext>
            </a:extLst>
          </p:cNvPr>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43012" name="Text Box 2">
            <a:extLst>
              <a:ext uri="{FF2B5EF4-FFF2-40B4-BE49-F238E27FC236}">
                <a16:creationId xmlns:a16="http://schemas.microsoft.com/office/drawing/2014/main" id="{619A41B3-5CE0-414B-95E9-36FB161F64FF}"/>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3A7C7CB-7CB0-E249-AA95-A3D75A6715E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BCA6F0E8-3925-E741-AC6E-CA3385B2BB46}" type="slidenum">
              <a:rPr lang="en-US" altLang="en-US">
                <a:latin typeface="Arial" panose="020B0604020202020204" pitchFamily="34" charset="0"/>
                <a:ea typeface="Arial Unicode MS" panose="020B0604020202020204" pitchFamily="34" charset="-128"/>
              </a:rPr>
              <a:pPr>
                <a:spcBef>
                  <a:spcPct val="0"/>
                </a:spcBef>
              </a:pPr>
              <a:t>14</a:t>
            </a:fld>
            <a:endParaRPr lang="en-US" altLang="en-US">
              <a:latin typeface="Arial" panose="020B0604020202020204" pitchFamily="34" charset="0"/>
              <a:ea typeface="Arial Unicode MS" panose="020B0604020202020204" pitchFamily="34" charset="-128"/>
            </a:endParaRPr>
          </a:p>
        </p:txBody>
      </p:sp>
      <p:sp>
        <p:nvSpPr>
          <p:cNvPr id="45059" name="Text Box 1">
            <a:extLst>
              <a:ext uri="{FF2B5EF4-FFF2-40B4-BE49-F238E27FC236}">
                <a16:creationId xmlns:a16="http://schemas.microsoft.com/office/drawing/2014/main" id="{90BB1B5F-1445-B942-91F3-4885FADE8B0A}"/>
              </a:ext>
            </a:extLst>
          </p:cNvPr>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45060" name="Text Box 2">
            <a:extLst>
              <a:ext uri="{FF2B5EF4-FFF2-40B4-BE49-F238E27FC236}">
                <a16:creationId xmlns:a16="http://schemas.microsoft.com/office/drawing/2014/main" id="{2B5D3A42-9CAC-E944-BB1E-A26B440746F1}"/>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463179A-B346-BA46-A588-BA7787363CE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15439975-4E4B-104B-B489-2AA39FB0110F}" type="slidenum">
              <a:rPr lang="en-US" altLang="en-US">
                <a:latin typeface="Arial" panose="020B0604020202020204" pitchFamily="34" charset="0"/>
                <a:ea typeface="Arial Unicode MS" panose="020B0604020202020204" pitchFamily="34" charset="-128"/>
              </a:rPr>
              <a:pPr>
                <a:spcBef>
                  <a:spcPct val="0"/>
                </a:spcBef>
              </a:pPr>
              <a:t>15</a:t>
            </a:fld>
            <a:endParaRPr lang="en-US" altLang="en-US">
              <a:latin typeface="Arial" panose="020B0604020202020204" pitchFamily="34" charset="0"/>
              <a:ea typeface="Arial Unicode MS" panose="020B0604020202020204" pitchFamily="34" charset="-128"/>
            </a:endParaRPr>
          </a:p>
        </p:txBody>
      </p:sp>
      <p:sp>
        <p:nvSpPr>
          <p:cNvPr id="47107" name="Text Box 1">
            <a:extLst>
              <a:ext uri="{FF2B5EF4-FFF2-40B4-BE49-F238E27FC236}">
                <a16:creationId xmlns:a16="http://schemas.microsoft.com/office/drawing/2014/main" id="{54F28533-A402-3645-9EB3-A36A19E23ACB}"/>
              </a:ext>
            </a:extLst>
          </p:cNvPr>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47108" name="Text Box 2">
            <a:extLst>
              <a:ext uri="{FF2B5EF4-FFF2-40B4-BE49-F238E27FC236}">
                <a16:creationId xmlns:a16="http://schemas.microsoft.com/office/drawing/2014/main" id="{5E04795F-77E5-974D-B877-0C368123F2EC}"/>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AAC5CED-5710-DA4B-9652-5B190BF604D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098384C9-1937-0749-88BE-1FF6DD636FF3}" type="slidenum">
              <a:rPr lang="en-US" altLang="en-US">
                <a:latin typeface="Arial" panose="020B0604020202020204" pitchFamily="34" charset="0"/>
                <a:ea typeface="Arial Unicode MS" panose="020B0604020202020204" pitchFamily="34" charset="-128"/>
              </a:rPr>
              <a:pPr>
                <a:spcBef>
                  <a:spcPct val="0"/>
                </a:spcBef>
              </a:pPr>
              <a:t>16</a:t>
            </a:fld>
            <a:endParaRPr lang="en-US" altLang="en-US">
              <a:latin typeface="Arial" panose="020B0604020202020204" pitchFamily="34" charset="0"/>
              <a:ea typeface="Arial Unicode MS" panose="020B0604020202020204" pitchFamily="34" charset="-128"/>
            </a:endParaRPr>
          </a:p>
        </p:txBody>
      </p:sp>
      <p:sp>
        <p:nvSpPr>
          <p:cNvPr id="49155" name="Text Box 1">
            <a:extLst>
              <a:ext uri="{FF2B5EF4-FFF2-40B4-BE49-F238E27FC236}">
                <a16:creationId xmlns:a16="http://schemas.microsoft.com/office/drawing/2014/main" id="{88EE7EC2-E674-A448-A9AA-A9B73EAB644C}"/>
              </a:ext>
            </a:extLst>
          </p:cNvPr>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49156" name="Text Box 2">
            <a:extLst>
              <a:ext uri="{FF2B5EF4-FFF2-40B4-BE49-F238E27FC236}">
                <a16:creationId xmlns:a16="http://schemas.microsoft.com/office/drawing/2014/main" id="{9B9DADB4-E7B4-1445-95D1-2FEBAA2C8312}"/>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6372449B-0802-C64B-A2DD-68FB96709BC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1CEBE6E7-EC96-294E-B5C0-F5803F677D56}" type="slidenum">
              <a:rPr lang="en-US" altLang="en-US">
                <a:ea typeface="Arial Unicode MS" panose="020B0604020202020204" pitchFamily="34" charset="-128"/>
              </a:rPr>
              <a:pPr>
                <a:spcBef>
                  <a:spcPct val="0"/>
                </a:spcBef>
              </a:pPr>
              <a:t>17</a:t>
            </a:fld>
            <a:endParaRPr lang="en-US" altLang="en-US">
              <a:ea typeface="Arial Unicode MS" panose="020B0604020202020204" pitchFamily="34" charset="-128"/>
            </a:endParaRPr>
          </a:p>
        </p:txBody>
      </p:sp>
      <p:sp>
        <p:nvSpPr>
          <p:cNvPr id="51202" name="Rectangle 2">
            <a:extLst>
              <a:ext uri="{FF2B5EF4-FFF2-40B4-BE49-F238E27FC236}">
                <a16:creationId xmlns:a16="http://schemas.microsoft.com/office/drawing/2014/main" id="{E6DEE9A5-D745-B145-854E-36D8A34671F8}"/>
              </a:ext>
            </a:extLst>
          </p:cNvPr>
          <p:cNvSpPr>
            <a:spLocks noChangeArrowheads="1" noTextEdit="1"/>
          </p:cNvSpPr>
          <p:nvPr>
            <p:ph type="sldImg"/>
          </p:nvPr>
        </p:nvSpPr>
        <p:spPr>
          <a:ln/>
        </p:spPr>
      </p:sp>
      <p:sp>
        <p:nvSpPr>
          <p:cNvPr id="51203" name="Rectangle 3">
            <a:extLst>
              <a:ext uri="{FF2B5EF4-FFF2-40B4-BE49-F238E27FC236}">
                <a16:creationId xmlns:a16="http://schemas.microsoft.com/office/drawing/2014/main" id="{3FDBBF68-57E7-024A-9E11-479A69E684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6120538-6FEE-CD4C-9BA5-E4258D19957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0FED04F1-8E16-D04A-9696-AD812042507E}" type="slidenum">
              <a:rPr lang="en-US" altLang="en-US">
                <a:ea typeface="Arial Unicode MS" panose="020B0604020202020204" pitchFamily="34" charset="-128"/>
              </a:rPr>
              <a:pPr>
                <a:spcBef>
                  <a:spcPct val="0"/>
                </a:spcBef>
              </a:pPr>
              <a:t>18</a:t>
            </a:fld>
            <a:endParaRPr lang="en-US" altLang="en-US">
              <a:ea typeface="Arial Unicode MS" panose="020B0604020202020204" pitchFamily="34" charset="-128"/>
            </a:endParaRPr>
          </a:p>
        </p:txBody>
      </p:sp>
      <p:sp>
        <p:nvSpPr>
          <p:cNvPr id="53250" name="Rectangle 2">
            <a:extLst>
              <a:ext uri="{FF2B5EF4-FFF2-40B4-BE49-F238E27FC236}">
                <a16:creationId xmlns:a16="http://schemas.microsoft.com/office/drawing/2014/main" id="{1414C98F-0B68-7649-9387-BB5948A7F7A9}"/>
              </a:ext>
            </a:extLst>
          </p:cNvPr>
          <p:cNvSpPr>
            <a:spLocks noChangeArrowheads="1" noTextEdit="1"/>
          </p:cNvSpPr>
          <p:nvPr>
            <p:ph type="sldImg"/>
          </p:nvPr>
        </p:nvSpPr>
        <p:spPr>
          <a:ln/>
        </p:spPr>
      </p:sp>
      <p:sp>
        <p:nvSpPr>
          <p:cNvPr id="53251" name="Rectangle 3">
            <a:extLst>
              <a:ext uri="{FF2B5EF4-FFF2-40B4-BE49-F238E27FC236}">
                <a16:creationId xmlns:a16="http://schemas.microsoft.com/office/drawing/2014/main" id="{B062830E-0F38-8A41-9D9B-16F4E4C834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0BEBA0E6-A352-E043-AACB-629F6A72181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A432A400-77F7-5541-816B-AAB4A4DD130D}" type="slidenum">
              <a:rPr lang="en-US" altLang="en-US">
                <a:ea typeface="Arial Unicode MS" panose="020B0604020202020204" pitchFamily="34" charset="-128"/>
              </a:rPr>
              <a:pPr>
                <a:spcBef>
                  <a:spcPct val="0"/>
                </a:spcBef>
              </a:pPr>
              <a:t>19</a:t>
            </a:fld>
            <a:endParaRPr lang="en-US" altLang="en-US">
              <a:ea typeface="Arial Unicode MS" panose="020B0604020202020204" pitchFamily="34" charset="-128"/>
            </a:endParaRPr>
          </a:p>
        </p:txBody>
      </p:sp>
      <p:sp>
        <p:nvSpPr>
          <p:cNvPr id="55298" name="Rectangle 2">
            <a:extLst>
              <a:ext uri="{FF2B5EF4-FFF2-40B4-BE49-F238E27FC236}">
                <a16:creationId xmlns:a16="http://schemas.microsoft.com/office/drawing/2014/main" id="{B2B6DDF5-61D2-A945-A691-937604ABE1A3}"/>
              </a:ext>
            </a:extLst>
          </p:cNvPr>
          <p:cNvSpPr>
            <a:spLocks noChangeArrowheads="1" noTextEdit="1"/>
          </p:cNvSpPr>
          <p:nvPr>
            <p:ph type="sldImg"/>
          </p:nvPr>
        </p:nvSpPr>
        <p:spPr>
          <a:ln/>
        </p:spPr>
      </p:sp>
      <p:sp>
        <p:nvSpPr>
          <p:cNvPr id="55299" name="Rectangle 3">
            <a:extLst>
              <a:ext uri="{FF2B5EF4-FFF2-40B4-BE49-F238E27FC236}">
                <a16:creationId xmlns:a16="http://schemas.microsoft.com/office/drawing/2014/main" id="{55232F35-E2EF-154D-92B6-376EA280DC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F158FCB6-DD0E-0D45-8E2C-D67BE3BF18A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DEFDF725-844C-D049-84BE-0107531D62FF}" type="slidenum">
              <a:rPr lang="en-US" altLang="en-US">
                <a:ea typeface="Arial Unicode MS" panose="020B0604020202020204" pitchFamily="34" charset="-128"/>
              </a:rPr>
              <a:pPr>
                <a:spcBef>
                  <a:spcPct val="0"/>
                </a:spcBef>
              </a:pPr>
              <a:t>20</a:t>
            </a:fld>
            <a:endParaRPr lang="en-US" altLang="en-US">
              <a:ea typeface="Arial Unicode MS" panose="020B0604020202020204" pitchFamily="34" charset="-128"/>
            </a:endParaRPr>
          </a:p>
        </p:txBody>
      </p:sp>
      <p:sp>
        <p:nvSpPr>
          <p:cNvPr id="57346" name="Rectangle 1026">
            <a:extLst>
              <a:ext uri="{FF2B5EF4-FFF2-40B4-BE49-F238E27FC236}">
                <a16:creationId xmlns:a16="http://schemas.microsoft.com/office/drawing/2014/main" id="{31D12C8B-2629-2147-B953-5A7FD78433B4}"/>
              </a:ext>
            </a:extLst>
          </p:cNvPr>
          <p:cNvSpPr>
            <a:spLocks noChangeArrowheads="1" noTextEdit="1"/>
          </p:cNvSpPr>
          <p:nvPr>
            <p:ph type="sldImg"/>
          </p:nvPr>
        </p:nvSpPr>
        <p:spPr>
          <a:ln/>
        </p:spPr>
      </p:sp>
      <p:sp>
        <p:nvSpPr>
          <p:cNvPr id="57347" name="Rectangle 1027">
            <a:extLst>
              <a:ext uri="{FF2B5EF4-FFF2-40B4-BE49-F238E27FC236}">
                <a16:creationId xmlns:a16="http://schemas.microsoft.com/office/drawing/2014/main" id="{0E5EF028-E29E-214E-A915-4E81067E1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87DF0FB-E741-184C-84E4-CDBFEB320FB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35E91FDC-D4B7-C14B-9BBF-3319139D2B37}" type="slidenum">
              <a:rPr lang="en-US" altLang="en-US">
                <a:latin typeface="Arial" panose="020B0604020202020204" pitchFamily="34" charset="0"/>
                <a:ea typeface="Arial Unicode MS" panose="020B0604020202020204" pitchFamily="34" charset="-128"/>
              </a:rPr>
              <a:pPr>
                <a:spcBef>
                  <a:spcPct val="0"/>
                </a:spcBef>
              </a:pPr>
              <a:t>3</a:t>
            </a:fld>
            <a:endParaRPr lang="en-US" altLang="en-US">
              <a:latin typeface="Arial" panose="020B0604020202020204" pitchFamily="34" charset="0"/>
              <a:ea typeface="Arial Unicode MS" panose="020B0604020202020204" pitchFamily="34" charset="-128"/>
            </a:endParaRPr>
          </a:p>
        </p:txBody>
      </p:sp>
      <p:sp>
        <p:nvSpPr>
          <p:cNvPr id="22531" name="Text Box 1">
            <a:extLst>
              <a:ext uri="{FF2B5EF4-FFF2-40B4-BE49-F238E27FC236}">
                <a16:creationId xmlns:a16="http://schemas.microsoft.com/office/drawing/2014/main" id="{D26D96E5-1E64-1848-B3EA-ABA228C2BCF7}"/>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22532" name="Text Box 2">
            <a:extLst>
              <a:ext uri="{FF2B5EF4-FFF2-40B4-BE49-F238E27FC236}">
                <a16:creationId xmlns:a16="http://schemas.microsoft.com/office/drawing/2014/main" id="{57955796-ECE8-9348-AE6C-9C81314036BA}"/>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D26F8684-D2A3-FB4A-A155-4F8E24EF5C6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7DC65348-A690-A648-9331-9212C719D685}" type="slidenum">
              <a:rPr lang="en-US" altLang="en-US">
                <a:ea typeface="Arial Unicode MS" panose="020B0604020202020204" pitchFamily="34" charset="-128"/>
              </a:rPr>
              <a:pPr>
                <a:spcBef>
                  <a:spcPct val="0"/>
                </a:spcBef>
              </a:pPr>
              <a:t>21</a:t>
            </a:fld>
            <a:endParaRPr lang="en-US" altLang="en-US">
              <a:ea typeface="Arial Unicode MS" panose="020B0604020202020204" pitchFamily="34" charset="-128"/>
            </a:endParaRPr>
          </a:p>
        </p:txBody>
      </p:sp>
      <p:sp>
        <p:nvSpPr>
          <p:cNvPr id="59394" name="Rectangle 1026">
            <a:extLst>
              <a:ext uri="{FF2B5EF4-FFF2-40B4-BE49-F238E27FC236}">
                <a16:creationId xmlns:a16="http://schemas.microsoft.com/office/drawing/2014/main" id="{1397622F-DED7-D941-B75F-B3E0F427A1CA}"/>
              </a:ext>
            </a:extLst>
          </p:cNvPr>
          <p:cNvSpPr>
            <a:spLocks noChangeArrowheads="1" noTextEdit="1"/>
          </p:cNvSpPr>
          <p:nvPr>
            <p:ph type="sldImg"/>
          </p:nvPr>
        </p:nvSpPr>
        <p:spPr>
          <a:ln/>
        </p:spPr>
      </p:sp>
      <p:sp>
        <p:nvSpPr>
          <p:cNvPr id="59395" name="Rectangle 1027">
            <a:extLst>
              <a:ext uri="{FF2B5EF4-FFF2-40B4-BE49-F238E27FC236}">
                <a16:creationId xmlns:a16="http://schemas.microsoft.com/office/drawing/2014/main" id="{58E6E7FE-01E4-3343-B1E5-D909853094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6A7011A-7B48-984F-ADDB-405DD1C7DC9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950151C9-70C5-4849-B4B6-8044DC74C1C9}" type="slidenum">
              <a:rPr lang="en-US" altLang="en-US">
                <a:latin typeface="Arial" panose="020B0604020202020204" pitchFamily="34" charset="0"/>
                <a:ea typeface="Arial Unicode MS" panose="020B0604020202020204" pitchFamily="34" charset="-128"/>
              </a:rPr>
              <a:pPr>
                <a:spcBef>
                  <a:spcPct val="0"/>
                </a:spcBef>
              </a:pPr>
              <a:t>22</a:t>
            </a:fld>
            <a:endParaRPr lang="en-US" altLang="en-US">
              <a:latin typeface="Arial" panose="020B0604020202020204" pitchFamily="34" charset="0"/>
              <a:ea typeface="Arial Unicode MS" panose="020B0604020202020204" pitchFamily="34" charset="-128"/>
            </a:endParaRPr>
          </a:p>
        </p:txBody>
      </p:sp>
      <p:sp>
        <p:nvSpPr>
          <p:cNvPr id="61443" name="Text Box 1">
            <a:extLst>
              <a:ext uri="{FF2B5EF4-FFF2-40B4-BE49-F238E27FC236}">
                <a16:creationId xmlns:a16="http://schemas.microsoft.com/office/drawing/2014/main" id="{CCD4577E-8AD5-8547-81FD-490B29BFEB58}"/>
              </a:ext>
            </a:extLst>
          </p:cNvPr>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61444" name="Text Box 2">
            <a:extLst>
              <a:ext uri="{FF2B5EF4-FFF2-40B4-BE49-F238E27FC236}">
                <a16:creationId xmlns:a16="http://schemas.microsoft.com/office/drawing/2014/main" id="{1B1BF0B1-31DF-F142-8EBE-C4B96FBACBE8}"/>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C3EF787-8D6C-804F-8750-DEAC2E8AC1D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7BE2C713-328D-4C45-8CAF-CB3BD0FAF9C1}" type="slidenum">
              <a:rPr lang="en-US" altLang="en-US">
                <a:latin typeface="Arial" panose="020B0604020202020204" pitchFamily="34" charset="0"/>
                <a:ea typeface="Arial Unicode MS" panose="020B0604020202020204" pitchFamily="34" charset="-128"/>
              </a:rPr>
              <a:pPr>
                <a:spcBef>
                  <a:spcPct val="0"/>
                </a:spcBef>
              </a:pPr>
              <a:t>4</a:t>
            </a:fld>
            <a:endParaRPr lang="en-US" altLang="en-US">
              <a:latin typeface="Arial" panose="020B0604020202020204" pitchFamily="34" charset="0"/>
              <a:ea typeface="Arial Unicode MS" panose="020B0604020202020204" pitchFamily="34" charset="-128"/>
            </a:endParaRPr>
          </a:p>
        </p:txBody>
      </p:sp>
      <p:sp>
        <p:nvSpPr>
          <p:cNvPr id="24579" name="Text Box 1">
            <a:extLst>
              <a:ext uri="{FF2B5EF4-FFF2-40B4-BE49-F238E27FC236}">
                <a16:creationId xmlns:a16="http://schemas.microsoft.com/office/drawing/2014/main" id="{16264C4E-1900-D64B-95FD-A2309D5CF40E}"/>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24580" name="Text Box 2">
            <a:extLst>
              <a:ext uri="{FF2B5EF4-FFF2-40B4-BE49-F238E27FC236}">
                <a16:creationId xmlns:a16="http://schemas.microsoft.com/office/drawing/2014/main" id="{170F599C-5A2C-564F-ADCC-452565C9650E}"/>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AFA71F2-96F6-D348-BB6A-BD65E3243C3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4C812155-0A1C-9F41-9181-2A45EDDCBA46}" type="slidenum">
              <a:rPr lang="en-US" altLang="en-US">
                <a:latin typeface="Arial" panose="020B0604020202020204" pitchFamily="34" charset="0"/>
                <a:ea typeface="Arial Unicode MS" panose="020B0604020202020204" pitchFamily="34" charset="-128"/>
              </a:rPr>
              <a:pPr>
                <a:spcBef>
                  <a:spcPct val="0"/>
                </a:spcBef>
              </a:pPr>
              <a:t>5</a:t>
            </a:fld>
            <a:endParaRPr lang="en-US" altLang="en-US">
              <a:latin typeface="Arial" panose="020B0604020202020204" pitchFamily="34" charset="0"/>
              <a:ea typeface="Arial Unicode MS" panose="020B0604020202020204" pitchFamily="34" charset="-128"/>
            </a:endParaRPr>
          </a:p>
        </p:txBody>
      </p:sp>
      <p:sp>
        <p:nvSpPr>
          <p:cNvPr id="26627" name="Text Box 1">
            <a:extLst>
              <a:ext uri="{FF2B5EF4-FFF2-40B4-BE49-F238E27FC236}">
                <a16:creationId xmlns:a16="http://schemas.microsoft.com/office/drawing/2014/main" id="{656779B2-0ECE-5548-A231-A7720F743F42}"/>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26628" name="Text Box 2">
            <a:extLst>
              <a:ext uri="{FF2B5EF4-FFF2-40B4-BE49-F238E27FC236}">
                <a16:creationId xmlns:a16="http://schemas.microsoft.com/office/drawing/2014/main" id="{218A199A-96FA-B147-BC86-426C0430387A}"/>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951F9F0-26EA-2646-B0FD-35377F931B3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6C1DED7C-3EB7-0544-8F5C-102779CBB5B7}" type="slidenum">
              <a:rPr lang="en-US" altLang="en-US">
                <a:latin typeface="Arial" panose="020B0604020202020204" pitchFamily="34" charset="0"/>
                <a:ea typeface="Arial Unicode MS" panose="020B0604020202020204" pitchFamily="34" charset="-128"/>
              </a:rPr>
              <a:pPr>
                <a:spcBef>
                  <a:spcPct val="0"/>
                </a:spcBef>
              </a:pPr>
              <a:t>6</a:t>
            </a:fld>
            <a:endParaRPr lang="en-US" altLang="en-US">
              <a:latin typeface="Arial" panose="020B0604020202020204" pitchFamily="34" charset="0"/>
              <a:ea typeface="Arial Unicode MS" panose="020B0604020202020204" pitchFamily="34" charset="-128"/>
            </a:endParaRPr>
          </a:p>
        </p:txBody>
      </p:sp>
      <p:sp>
        <p:nvSpPr>
          <p:cNvPr id="28675" name="Text Box 1">
            <a:extLst>
              <a:ext uri="{FF2B5EF4-FFF2-40B4-BE49-F238E27FC236}">
                <a16:creationId xmlns:a16="http://schemas.microsoft.com/office/drawing/2014/main" id="{0645111B-AC8E-714E-9996-3AF85AC2B8FE}"/>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28676" name="Text Box 2">
            <a:extLst>
              <a:ext uri="{FF2B5EF4-FFF2-40B4-BE49-F238E27FC236}">
                <a16:creationId xmlns:a16="http://schemas.microsoft.com/office/drawing/2014/main" id="{5712B6C7-A3CC-714A-8A8C-882EC5554B6D}"/>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8A9DCB3-F1F7-8B48-82C2-59D72706A34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F9C66F31-051E-5D4B-A227-A83E3D05C78A}" type="slidenum">
              <a:rPr lang="en-US" altLang="en-US">
                <a:latin typeface="Arial" panose="020B0604020202020204" pitchFamily="34" charset="0"/>
                <a:ea typeface="Arial Unicode MS" panose="020B0604020202020204" pitchFamily="34" charset="-128"/>
              </a:rPr>
              <a:pPr>
                <a:spcBef>
                  <a:spcPct val="0"/>
                </a:spcBef>
              </a:pPr>
              <a:t>7</a:t>
            </a:fld>
            <a:endParaRPr lang="en-US" altLang="en-US">
              <a:latin typeface="Arial" panose="020B0604020202020204" pitchFamily="34" charset="0"/>
              <a:ea typeface="Arial Unicode MS" panose="020B0604020202020204" pitchFamily="34" charset="-128"/>
            </a:endParaRPr>
          </a:p>
        </p:txBody>
      </p:sp>
      <p:sp>
        <p:nvSpPr>
          <p:cNvPr id="30723" name="Text Box 1">
            <a:extLst>
              <a:ext uri="{FF2B5EF4-FFF2-40B4-BE49-F238E27FC236}">
                <a16:creationId xmlns:a16="http://schemas.microsoft.com/office/drawing/2014/main" id="{45EE7BF7-C017-2641-BB91-4854E8EB0868}"/>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30724" name="Text Box 2">
            <a:extLst>
              <a:ext uri="{FF2B5EF4-FFF2-40B4-BE49-F238E27FC236}">
                <a16:creationId xmlns:a16="http://schemas.microsoft.com/office/drawing/2014/main" id="{FB0E9289-694B-4640-8C60-23F5F0ACA3B2}"/>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9546DEC-2387-214B-B994-2BDE6F8D251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AE25D83E-74F8-BD40-A599-63CF4C3ECFB2}" type="slidenum">
              <a:rPr lang="en-US" altLang="en-US">
                <a:latin typeface="Arial" panose="020B0604020202020204" pitchFamily="34" charset="0"/>
                <a:ea typeface="Arial Unicode MS" panose="020B0604020202020204" pitchFamily="34" charset="-128"/>
              </a:rPr>
              <a:pPr>
                <a:spcBef>
                  <a:spcPct val="0"/>
                </a:spcBef>
              </a:pPr>
              <a:t>8</a:t>
            </a:fld>
            <a:endParaRPr lang="en-US" altLang="en-US">
              <a:latin typeface="Arial" panose="020B0604020202020204" pitchFamily="34" charset="0"/>
              <a:ea typeface="Arial Unicode MS" panose="020B0604020202020204" pitchFamily="34" charset="-128"/>
            </a:endParaRPr>
          </a:p>
        </p:txBody>
      </p:sp>
      <p:sp>
        <p:nvSpPr>
          <p:cNvPr id="32771" name="Text Box 1">
            <a:extLst>
              <a:ext uri="{FF2B5EF4-FFF2-40B4-BE49-F238E27FC236}">
                <a16:creationId xmlns:a16="http://schemas.microsoft.com/office/drawing/2014/main" id="{C5235896-C6D0-D242-8245-E57D1C78213E}"/>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32772" name="Text Box 2">
            <a:extLst>
              <a:ext uri="{FF2B5EF4-FFF2-40B4-BE49-F238E27FC236}">
                <a16:creationId xmlns:a16="http://schemas.microsoft.com/office/drawing/2014/main" id="{F24E3E05-D3D5-D044-8A4E-434241324975}"/>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87D457B-32E6-7A4A-BF56-82DD529C0AB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211EDD70-4569-444F-A7C5-1E0CC807FCCD}" type="slidenum">
              <a:rPr lang="en-US" altLang="en-US">
                <a:latin typeface="Arial" panose="020B0604020202020204" pitchFamily="34" charset="0"/>
                <a:ea typeface="Arial Unicode MS" panose="020B0604020202020204" pitchFamily="34" charset="-128"/>
              </a:rPr>
              <a:pPr>
                <a:spcBef>
                  <a:spcPct val="0"/>
                </a:spcBef>
              </a:pPr>
              <a:t>9</a:t>
            </a:fld>
            <a:endParaRPr lang="en-US" altLang="en-US">
              <a:latin typeface="Arial" panose="020B0604020202020204" pitchFamily="34" charset="0"/>
              <a:ea typeface="Arial Unicode MS" panose="020B0604020202020204" pitchFamily="34" charset="-128"/>
            </a:endParaRPr>
          </a:p>
        </p:txBody>
      </p:sp>
      <p:sp>
        <p:nvSpPr>
          <p:cNvPr id="34819" name="Text Box 1">
            <a:extLst>
              <a:ext uri="{FF2B5EF4-FFF2-40B4-BE49-F238E27FC236}">
                <a16:creationId xmlns:a16="http://schemas.microsoft.com/office/drawing/2014/main" id="{3BA708BC-E2E1-DC40-B380-4876A95CB70F}"/>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34820" name="Text Box 2">
            <a:extLst>
              <a:ext uri="{FF2B5EF4-FFF2-40B4-BE49-F238E27FC236}">
                <a16:creationId xmlns:a16="http://schemas.microsoft.com/office/drawing/2014/main" id="{BE78CF0B-C38A-2441-AF1E-13B182FF73CD}"/>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B0099B6-21E9-8240-AB7B-F4AE12AD33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fld id="{E6711E0B-AB1E-3D4C-AAE8-88D557FA6244}" type="slidenum">
              <a:rPr lang="en-US" altLang="en-US">
                <a:latin typeface="Arial" panose="020B0604020202020204" pitchFamily="34" charset="0"/>
                <a:ea typeface="Arial Unicode MS" panose="020B0604020202020204" pitchFamily="34" charset="-128"/>
              </a:rPr>
              <a:pPr>
                <a:spcBef>
                  <a:spcPct val="0"/>
                </a:spcBef>
              </a:pPr>
              <a:t>10</a:t>
            </a:fld>
            <a:endParaRPr lang="en-US" altLang="en-US">
              <a:latin typeface="Arial" panose="020B0604020202020204" pitchFamily="34" charset="0"/>
              <a:ea typeface="Arial Unicode MS" panose="020B0604020202020204" pitchFamily="34" charset="-128"/>
            </a:endParaRPr>
          </a:p>
        </p:txBody>
      </p:sp>
      <p:sp>
        <p:nvSpPr>
          <p:cNvPr id="36867" name="Text Box 1">
            <a:extLst>
              <a:ext uri="{FF2B5EF4-FFF2-40B4-BE49-F238E27FC236}">
                <a16:creationId xmlns:a16="http://schemas.microsoft.com/office/drawing/2014/main" id="{EE99DDF2-157B-7147-8BB9-DF9EAA7C745D}"/>
              </a:ext>
            </a:extLst>
          </p:cNvPr>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endParaRPr lang="en-US" altLang="en-US" sz="1800">
              <a:solidFill>
                <a:schemeClr val="bg1"/>
              </a:solidFill>
              <a:latin typeface="Arial" panose="020B0604020202020204" pitchFamily="34" charset="0"/>
              <a:ea typeface="Arial Unicode MS" panose="020B0604020202020204" pitchFamily="34" charset="-128"/>
            </a:endParaRPr>
          </a:p>
        </p:txBody>
      </p:sp>
      <p:sp>
        <p:nvSpPr>
          <p:cNvPr id="36868" name="Text Box 2">
            <a:extLst>
              <a:ext uri="{FF2B5EF4-FFF2-40B4-BE49-F238E27FC236}">
                <a16:creationId xmlns:a16="http://schemas.microsoft.com/office/drawing/2014/main" id="{D49A683D-026F-3D45-AC4B-727BDFC5CBB6}"/>
              </a:ext>
            </a:extLst>
          </p:cNvPr>
          <p:cNvSpPr>
            <a:spLocks noChangeArrowheads="1"/>
          </p:cNvSpPr>
          <p:nvPr>
            <p:ph type="body"/>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C88409E3-0D0D-F047-B369-13B1017871A1}"/>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D45E576-E5BE-B247-B33E-E7DAE4F8904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2F32C0-8A28-E340-901E-3A4D60D81B15}"/>
              </a:ext>
            </a:extLst>
          </p:cNvPr>
          <p:cNvSpPr>
            <a:spLocks noGrp="1" noChangeArrowheads="1"/>
          </p:cNvSpPr>
          <p:nvPr>
            <p:ph type="sldNum" idx="12"/>
          </p:nvPr>
        </p:nvSpPr>
        <p:spPr>
          <a:ln/>
        </p:spPr>
        <p:txBody>
          <a:bodyPr/>
          <a:lstStyle>
            <a:lvl1pPr>
              <a:defRPr/>
            </a:lvl1pPr>
          </a:lstStyle>
          <a:p>
            <a:pPr>
              <a:defRPr/>
            </a:pPr>
            <a:fld id="{2CBB9B96-33B9-7143-96DB-AFA6DF0806F3}" type="slidenum">
              <a:rPr lang="en-US" altLang="en-US"/>
              <a:pPr>
                <a:defRPr/>
              </a:pPr>
              <a:t>‹#›</a:t>
            </a:fld>
            <a:endParaRPr lang="en-US" altLang="en-US"/>
          </a:p>
        </p:txBody>
      </p:sp>
    </p:spTree>
    <p:extLst>
      <p:ext uri="{BB962C8B-B14F-4D97-AF65-F5344CB8AC3E}">
        <p14:creationId xmlns:p14="http://schemas.microsoft.com/office/powerpoint/2010/main" val="97886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BECF9C0-984B-4E46-A678-17BBFB6D933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125DAA3-CB90-0747-8781-6532EC18B39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99FDAB-D029-0647-95DB-5D28DF667796}"/>
              </a:ext>
            </a:extLst>
          </p:cNvPr>
          <p:cNvSpPr>
            <a:spLocks noGrp="1" noChangeArrowheads="1"/>
          </p:cNvSpPr>
          <p:nvPr>
            <p:ph type="sldNum" idx="12"/>
          </p:nvPr>
        </p:nvSpPr>
        <p:spPr>
          <a:ln/>
        </p:spPr>
        <p:txBody>
          <a:bodyPr/>
          <a:lstStyle>
            <a:lvl1pPr>
              <a:defRPr/>
            </a:lvl1pPr>
          </a:lstStyle>
          <a:p>
            <a:pPr>
              <a:defRPr/>
            </a:pPr>
            <a:fld id="{9FAB231A-9977-3F41-BA13-AFBC830BF269}" type="slidenum">
              <a:rPr lang="en-US" altLang="en-US"/>
              <a:pPr>
                <a:defRPr/>
              </a:pPr>
              <a:t>‹#›</a:t>
            </a:fld>
            <a:endParaRPr lang="en-US" altLang="en-US"/>
          </a:p>
        </p:txBody>
      </p:sp>
    </p:spTree>
    <p:extLst>
      <p:ext uri="{BB962C8B-B14F-4D97-AF65-F5344CB8AC3E}">
        <p14:creationId xmlns:p14="http://schemas.microsoft.com/office/powerpoint/2010/main" val="297964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DA3DD6B-5F89-9B4E-8A47-1714869FC97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74C8E291-BF37-FC4D-BF8C-E3C68F9B2404}"/>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FBECA7-1511-994B-B3D2-679983EC920E}"/>
              </a:ext>
            </a:extLst>
          </p:cNvPr>
          <p:cNvSpPr>
            <a:spLocks noGrp="1" noChangeArrowheads="1"/>
          </p:cNvSpPr>
          <p:nvPr>
            <p:ph type="sldNum" idx="12"/>
          </p:nvPr>
        </p:nvSpPr>
        <p:spPr>
          <a:ln/>
        </p:spPr>
        <p:txBody>
          <a:bodyPr/>
          <a:lstStyle>
            <a:lvl1pPr>
              <a:defRPr/>
            </a:lvl1pPr>
          </a:lstStyle>
          <a:p>
            <a:pPr>
              <a:defRPr/>
            </a:pPr>
            <a:fld id="{740BFCFC-234F-5545-BF04-DBC0A73104E4}" type="slidenum">
              <a:rPr lang="en-US" altLang="en-US"/>
              <a:pPr>
                <a:defRPr/>
              </a:pPr>
              <a:t>‹#›</a:t>
            </a:fld>
            <a:endParaRPr lang="en-US" altLang="en-US"/>
          </a:p>
        </p:txBody>
      </p:sp>
    </p:spTree>
    <p:extLst>
      <p:ext uri="{BB962C8B-B14F-4D97-AF65-F5344CB8AC3E}">
        <p14:creationId xmlns:p14="http://schemas.microsoft.com/office/powerpoint/2010/main" val="225960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0BB1ABB6-1800-F24D-A824-0409CBF5A0A4}"/>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7DE2899-3A45-1B43-9F50-73F56BB61ECD}"/>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C24038D7-BB49-6E45-8A93-B7BFD523B92F}"/>
              </a:ext>
            </a:extLst>
          </p:cNvPr>
          <p:cNvSpPr>
            <a:spLocks noGrp="1" noChangeArrowheads="1"/>
          </p:cNvSpPr>
          <p:nvPr>
            <p:ph type="sldNum" idx="12"/>
          </p:nvPr>
        </p:nvSpPr>
        <p:spPr>
          <a:ln/>
        </p:spPr>
        <p:txBody>
          <a:bodyPr/>
          <a:lstStyle>
            <a:lvl1pPr>
              <a:defRPr/>
            </a:lvl1pPr>
          </a:lstStyle>
          <a:p>
            <a:pPr>
              <a:defRPr/>
            </a:pPr>
            <a:fld id="{42D41E2E-7A49-8D44-8197-C31D4541D790}" type="slidenum">
              <a:rPr lang="en-US" altLang="en-US"/>
              <a:pPr>
                <a:defRPr/>
              </a:pPr>
              <a:t>‹#›</a:t>
            </a:fld>
            <a:endParaRPr lang="en-US" altLang="en-US"/>
          </a:p>
        </p:txBody>
      </p:sp>
    </p:spTree>
    <p:extLst>
      <p:ext uri="{BB962C8B-B14F-4D97-AF65-F5344CB8AC3E}">
        <p14:creationId xmlns:p14="http://schemas.microsoft.com/office/powerpoint/2010/main" val="242950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6F43DCF6-571D-424D-ADB8-010CBF6F5AB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B091F922-AE71-D64E-BE6E-89E3F484EE0E}"/>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66166D-E91D-4C42-89CD-A55CA40109E8}"/>
              </a:ext>
            </a:extLst>
          </p:cNvPr>
          <p:cNvSpPr>
            <a:spLocks noGrp="1" noChangeArrowheads="1"/>
          </p:cNvSpPr>
          <p:nvPr>
            <p:ph type="sldNum" idx="12"/>
          </p:nvPr>
        </p:nvSpPr>
        <p:spPr>
          <a:ln/>
        </p:spPr>
        <p:txBody>
          <a:bodyPr/>
          <a:lstStyle>
            <a:lvl1pPr>
              <a:defRPr/>
            </a:lvl1pPr>
          </a:lstStyle>
          <a:p>
            <a:pPr>
              <a:defRPr/>
            </a:pPr>
            <a:fld id="{ABC56D8D-B7A0-2740-A55C-2F93E9981BA4}" type="slidenum">
              <a:rPr lang="en-US" altLang="en-US"/>
              <a:pPr>
                <a:defRPr/>
              </a:pPr>
              <a:t>‹#›</a:t>
            </a:fld>
            <a:endParaRPr lang="en-US" altLang="en-US"/>
          </a:p>
        </p:txBody>
      </p:sp>
    </p:spTree>
    <p:extLst>
      <p:ext uri="{BB962C8B-B14F-4D97-AF65-F5344CB8AC3E}">
        <p14:creationId xmlns:p14="http://schemas.microsoft.com/office/powerpoint/2010/main" val="117033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CC0EC022-E15B-774C-BC15-CB48C7A03FB4}"/>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1E276235-ED6C-7C40-BB02-B024A64775C0}"/>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63840FE-1439-B747-B7FF-E2694EA1B41A}"/>
              </a:ext>
            </a:extLst>
          </p:cNvPr>
          <p:cNvSpPr>
            <a:spLocks noGrp="1" noChangeArrowheads="1"/>
          </p:cNvSpPr>
          <p:nvPr>
            <p:ph type="sldNum" idx="12"/>
          </p:nvPr>
        </p:nvSpPr>
        <p:spPr>
          <a:ln/>
        </p:spPr>
        <p:txBody>
          <a:bodyPr/>
          <a:lstStyle>
            <a:lvl1pPr>
              <a:defRPr/>
            </a:lvl1pPr>
          </a:lstStyle>
          <a:p>
            <a:pPr>
              <a:defRPr/>
            </a:pPr>
            <a:fld id="{49B465E1-4397-6548-BBEB-38B397D26124}" type="slidenum">
              <a:rPr lang="en-US" altLang="en-US"/>
              <a:pPr>
                <a:defRPr/>
              </a:pPr>
              <a:t>‹#›</a:t>
            </a:fld>
            <a:endParaRPr lang="en-US" altLang="en-US"/>
          </a:p>
        </p:txBody>
      </p:sp>
    </p:spTree>
    <p:extLst>
      <p:ext uri="{BB962C8B-B14F-4D97-AF65-F5344CB8AC3E}">
        <p14:creationId xmlns:p14="http://schemas.microsoft.com/office/powerpoint/2010/main" val="250656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964611E-1808-4444-A158-61ADEE0A3909}"/>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4FFCE93-400E-CB4D-BDC6-5BDAD870374F}"/>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A62FE8-4495-264B-B47C-9F73C7073D62}"/>
              </a:ext>
            </a:extLst>
          </p:cNvPr>
          <p:cNvSpPr>
            <a:spLocks noGrp="1" noChangeArrowheads="1"/>
          </p:cNvSpPr>
          <p:nvPr>
            <p:ph type="sldNum" idx="12"/>
          </p:nvPr>
        </p:nvSpPr>
        <p:spPr>
          <a:ln/>
        </p:spPr>
        <p:txBody>
          <a:bodyPr/>
          <a:lstStyle>
            <a:lvl1pPr>
              <a:defRPr/>
            </a:lvl1pPr>
          </a:lstStyle>
          <a:p>
            <a:pPr>
              <a:defRPr/>
            </a:pPr>
            <a:fld id="{9DD448AA-E928-6340-82A1-830A28377DDC}" type="slidenum">
              <a:rPr lang="en-US" altLang="en-US"/>
              <a:pPr>
                <a:defRPr/>
              </a:pPr>
              <a:t>‹#›</a:t>
            </a:fld>
            <a:endParaRPr lang="en-US" altLang="en-US"/>
          </a:p>
        </p:txBody>
      </p:sp>
    </p:spTree>
    <p:extLst>
      <p:ext uri="{BB962C8B-B14F-4D97-AF65-F5344CB8AC3E}">
        <p14:creationId xmlns:p14="http://schemas.microsoft.com/office/powerpoint/2010/main" val="395255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4F9C8675-8A8F-074C-98E2-1191360A35B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0484CA8-10F9-EE47-A0BF-D0BD72D99ADE}"/>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EC464E-C9E0-5241-A0DF-387B0F34D16C}"/>
              </a:ext>
            </a:extLst>
          </p:cNvPr>
          <p:cNvSpPr>
            <a:spLocks noGrp="1" noChangeArrowheads="1"/>
          </p:cNvSpPr>
          <p:nvPr>
            <p:ph type="sldNum" idx="12"/>
          </p:nvPr>
        </p:nvSpPr>
        <p:spPr>
          <a:ln/>
        </p:spPr>
        <p:txBody>
          <a:bodyPr/>
          <a:lstStyle>
            <a:lvl1pPr>
              <a:defRPr/>
            </a:lvl1pPr>
          </a:lstStyle>
          <a:p>
            <a:pPr>
              <a:defRPr/>
            </a:pPr>
            <a:fld id="{E982A52D-73B4-264B-8540-42C35CAB1696}" type="slidenum">
              <a:rPr lang="en-US" altLang="en-US"/>
              <a:pPr>
                <a:defRPr/>
              </a:pPr>
              <a:t>‹#›</a:t>
            </a:fld>
            <a:endParaRPr lang="en-US" altLang="en-US"/>
          </a:p>
        </p:txBody>
      </p:sp>
    </p:spTree>
    <p:extLst>
      <p:ext uri="{BB962C8B-B14F-4D97-AF65-F5344CB8AC3E}">
        <p14:creationId xmlns:p14="http://schemas.microsoft.com/office/powerpoint/2010/main" val="365232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E0B1C68-3D3B-8145-BF0A-210882A75AD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0105371-B3F3-7D47-94B1-2525160353F6}"/>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23FB439-7E70-3141-ADDB-CE0760583948}"/>
              </a:ext>
            </a:extLst>
          </p:cNvPr>
          <p:cNvSpPr>
            <a:spLocks noGrp="1" noChangeArrowheads="1"/>
          </p:cNvSpPr>
          <p:nvPr>
            <p:ph type="sldNum" idx="12"/>
          </p:nvPr>
        </p:nvSpPr>
        <p:spPr>
          <a:ln/>
        </p:spPr>
        <p:txBody>
          <a:bodyPr/>
          <a:lstStyle>
            <a:lvl1pPr>
              <a:defRPr/>
            </a:lvl1pPr>
          </a:lstStyle>
          <a:p>
            <a:pPr>
              <a:defRPr/>
            </a:pPr>
            <a:fld id="{4E0E042C-48C8-DE4C-94F9-EB3D16967533}" type="slidenum">
              <a:rPr lang="en-US" altLang="en-US"/>
              <a:pPr>
                <a:defRPr/>
              </a:pPr>
              <a:t>‹#›</a:t>
            </a:fld>
            <a:endParaRPr lang="en-US" altLang="en-US"/>
          </a:p>
        </p:txBody>
      </p:sp>
    </p:spTree>
    <p:extLst>
      <p:ext uri="{BB962C8B-B14F-4D97-AF65-F5344CB8AC3E}">
        <p14:creationId xmlns:p14="http://schemas.microsoft.com/office/powerpoint/2010/main" val="349037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D60D5D59-060E-C048-9689-0E3A9AC89F4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FF9EFB16-D81D-1A41-9CB1-01FF29D0431C}"/>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761E5ACF-014D-C94D-AA34-2AF10EA81D9C}"/>
              </a:ext>
            </a:extLst>
          </p:cNvPr>
          <p:cNvSpPr>
            <a:spLocks noGrp="1" noChangeArrowheads="1"/>
          </p:cNvSpPr>
          <p:nvPr>
            <p:ph type="sldNum" idx="12"/>
          </p:nvPr>
        </p:nvSpPr>
        <p:spPr>
          <a:ln/>
        </p:spPr>
        <p:txBody>
          <a:bodyPr/>
          <a:lstStyle>
            <a:lvl1pPr>
              <a:defRPr/>
            </a:lvl1pPr>
          </a:lstStyle>
          <a:p>
            <a:pPr>
              <a:defRPr/>
            </a:pPr>
            <a:fld id="{62D48A62-257F-3841-A153-2BFD6D073DD7}" type="slidenum">
              <a:rPr lang="en-US" altLang="en-US"/>
              <a:pPr>
                <a:defRPr/>
              </a:pPr>
              <a:t>‹#›</a:t>
            </a:fld>
            <a:endParaRPr lang="en-US" altLang="en-US"/>
          </a:p>
        </p:txBody>
      </p:sp>
    </p:spTree>
    <p:extLst>
      <p:ext uri="{BB962C8B-B14F-4D97-AF65-F5344CB8AC3E}">
        <p14:creationId xmlns:p14="http://schemas.microsoft.com/office/powerpoint/2010/main" val="69323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D434D580-7180-0242-BBF7-F5A3024C88BF}"/>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991C8039-094B-F840-AFA8-43754090B4FB}"/>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0EB16C-73C0-9445-8B4D-B405CDC20877}"/>
              </a:ext>
            </a:extLst>
          </p:cNvPr>
          <p:cNvSpPr>
            <a:spLocks noGrp="1" noChangeArrowheads="1"/>
          </p:cNvSpPr>
          <p:nvPr>
            <p:ph type="sldNum" idx="12"/>
          </p:nvPr>
        </p:nvSpPr>
        <p:spPr>
          <a:ln/>
        </p:spPr>
        <p:txBody>
          <a:bodyPr/>
          <a:lstStyle>
            <a:lvl1pPr>
              <a:defRPr/>
            </a:lvl1pPr>
          </a:lstStyle>
          <a:p>
            <a:pPr>
              <a:defRPr/>
            </a:pPr>
            <a:fld id="{39C29E3A-CA39-5D41-85A3-9925905D2331}" type="slidenum">
              <a:rPr lang="en-US" altLang="en-US"/>
              <a:pPr>
                <a:defRPr/>
              </a:pPr>
              <a:t>‹#›</a:t>
            </a:fld>
            <a:endParaRPr lang="en-US" altLang="en-US"/>
          </a:p>
        </p:txBody>
      </p:sp>
    </p:spTree>
    <p:extLst>
      <p:ext uri="{BB962C8B-B14F-4D97-AF65-F5344CB8AC3E}">
        <p14:creationId xmlns:p14="http://schemas.microsoft.com/office/powerpoint/2010/main" val="266703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707B3E3-B5AE-2A4A-99AB-9EE21E7478A3}"/>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11A744C0-8F4E-2240-B524-07C4DB4EAA1D}"/>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D609E2D-5318-BC4E-B139-FC219F523EF3}"/>
              </a:ext>
            </a:extLst>
          </p:cNvPr>
          <p:cNvSpPr>
            <a:spLocks noGrp="1" noChangeArrowheads="1"/>
          </p:cNvSpPr>
          <p:nvPr>
            <p:ph type="sldNum" idx="12"/>
          </p:nvPr>
        </p:nvSpPr>
        <p:spPr>
          <a:ln/>
        </p:spPr>
        <p:txBody>
          <a:bodyPr/>
          <a:lstStyle>
            <a:lvl1pPr>
              <a:defRPr/>
            </a:lvl1pPr>
          </a:lstStyle>
          <a:p>
            <a:pPr>
              <a:defRPr/>
            </a:pPr>
            <a:fld id="{18605F13-FD71-EC46-A874-5B04879649AC}" type="slidenum">
              <a:rPr lang="en-US" altLang="en-US"/>
              <a:pPr>
                <a:defRPr/>
              </a:pPr>
              <a:t>‹#›</a:t>
            </a:fld>
            <a:endParaRPr lang="en-US" altLang="en-US"/>
          </a:p>
        </p:txBody>
      </p:sp>
    </p:spTree>
    <p:extLst>
      <p:ext uri="{BB962C8B-B14F-4D97-AF65-F5344CB8AC3E}">
        <p14:creationId xmlns:p14="http://schemas.microsoft.com/office/powerpoint/2010/main" val="154374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899CFF3B-3170-4044-81DE-F54EB0F393F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CB5AD7F-4B44-8D41-8BF0-32B36253A35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1DC8DC4-CC63-0841-9259-4812F628A2DA}"/>
              </a:ext>
            </a:extLst>
          </p:cNvPr>
          <p:cNvSpPr>
            <a:spLocks noGrp="1" noChangeArrowheads="1"/>
          </p:cNvSpPr>
          <p:nvPr>
            <p:ph type="sldNum" idx="12"/>
          </p:nvPr>
        </p:nvSpPr>
        <p:spPr>
          <a:ln/>
        </p:spPr>
        <p:txBody>
          <a:bodyPr/>
          <a:lstStyle>
            <a:lvl1pPr>
              <a:defRPr/>
            </a:lvl1pPr>
          </a:lstStyle>
          <a:p>
            <a:pPr>
              <a:defRPr/>
            </a:pPr>
            <a:fld id="{DFF6E044-A6C9-AE45-9498-F26FB7AF6543}" type="slidenum">
              <a:rPr lang="en-US" altLang="en-US"/>
              <a:pPr>
                <a:defRPr/>
              </a:pPr>
              <a:t>‹#›</a:t>
            </a:fld>
            <a:endParaRPr lang="en-US" altLang="en-US"/>
          </a:p>
        </p:txBody>
      </p:sp>
    </p:spTree>
    <p:extLst>
      <p:ext uri="{BB962C8B-B14F-4D97-AF65-F5344CB8AC3E}">
        <p14:creationId xmlns:p14="http://schemas.microsoft.com/office/powerpoint/2010/main" val="406175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B7AEE89-7FCC-E148-AB23-F2E8F0755E8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FE3599A-71F5-A640-90ED-E6787B75017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96E54FE-29BF-6546-A98C-BFE97F9D7D37}"/>
              </a:ext>
            </a:extLst>
          </p:cNvPr>
          <p:cNvSpPr>
            <a:spLocks noGrp="1" noChangeArrowheads="1"/>
          </p:cNvSpPr>
          <p:nvPr>
            <p:ph type="sldNum" idx="12"/>
          </p:nvPr>
        </p:nvSpPr>
        <p:spPr>
          <a:ln/>
        </p:spPr>
        <p:txBody>
          <a:bodyPr/>
          <a:lstStyle>
            <a:lvl1pPr>
              <a:defRPr/>
            </a:lvl1pPr>
          </a:lstStyle>
          <a:p>
            <a:pPr>
              <a:defRPr/>
            </a:pPr>
            <a:fld id="{DBAF066D-2BC4-EB49-80EB-10673F250CF4}" type="slidenum">
              <a:rPr lang="en-US" altLang="en-US"/>
              <a:pPr>
                <a:defRPr/>
              </a:pPr>
              <a:t>‹#›</a:t>
            </a:fld>
            <a:endParaRPr lang="en-US" altLang="en-US"/>
          </a:p>
        </p:txBody>
      </p:sp>
    </p:spTree>
    <p:extLst>
      <p:ext uri="{BB962C8B-B14F-4D97-AF65-F5344CB8AC3E}">
        <p14:creationId xmlns:p14="http://schemas.microsoft.com/office/powerpoint/2010/main" val="313738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386C97D-79A8-3E4E-9C1F-525EF48F8654}"/>
              </a:ext>
            </a:extLst>
          </p:cNvPr>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ECEE1387-F83E-0F41-8E5D-73309B7CAFCD}"/>
              </a:ext>
            </a:extLst>
          </p:cNvPr>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1264FDAA-DAEB-3942-9769-1222F859A5E7}"/>
              </a:ext>
            </a:extLst>
          </p:cNvPr>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
                <a:srgbClr val="000000"/>
              </a:buClr>
              <a:buSzPct val="100000"/>
              <a:buFont typeface="Times New Roman" pitchFamily="1"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1" charset="0"/>
                <a:ea typeface="+mn-ea"/>
                <a:cs typeface="+mn-cs"/>
              </a:defRPr>
            </a:lvl1pPr>
          </a:lstStyle>
          <a:p>
            <a:pPr>
              <a:defRPr/>
            </a:pPr>
            <a:endParaRPr lang="en-US"/>
          </a:p>
        </p:txBody>
      </p:sp>
      <p:sp>
        <p:nvSpPr>
          <p:cNvPr id="1028" name="Rectangle 4">
            <a:extLst>
              <a:ext uri="{FF2B5EF4-FFF2-40B4-BE49-F238E27FC236}">
                <a16:creationId xmlns:a16="http://schemas.microsoft.com/office/drawing/2014/main" id="{EEB7A87A-9F56-2A48-A8E6-1AD98D84A461}"/>
              </a:ext>
            </a:extLst>
          </p:cNvPr>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hangingPunct="1">
              <a:buClr>
                <a:srgbClr val="000000"/>
              </a:buClr>
              <a:buSzPct val="100000"/>
              <a:buFont typeface="Times New Roman" pitchFamily="1"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1"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2F652DB4-53EB-1249-B189-3DBA561BB234}"/>
              </a:ext>
            </a:extLst>
          </p:cNvPr>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400" smtClean="0">
                <a:solidFill>
                  <a:srgbClr val="000000"/>
                </a:solidFill>
              </a:defRPr>
            </a:lvl1pPr>
          </a:lstStyle>
          <a:p>
            <a:pPr>
              <a:defRPr/>
            </a:pPr>
            <a:fld id="{687FA279-37BF-944C-B4B2-A6B015D5B9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1" charset="0"/>
          <a:ea typeface="Arial Unicode MS" pitchFamily="1" charset="0"/>
          <a:cs typeface="Arial Unicode MS" pitchFamily="1"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1" charset="0"/>
          <a:ea typeface="Arial Unicode MS" pitchFamily="1" charset="0"/>
          <a:cs typeface="Arial Unicode MS" pitchFamily="1"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1" charset="0"/>
          <a:ea typeface="Arial Unicode MS" pitchFamily="1" charset="0"/>
          <a:cs typeface="Arial Unicode MS" pitchFamily="1"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itchFamily="1" charset="0"/>
          <a:ea typeface="Arial Unicode MS" pitchFamily="1" charset="0"/>
          <a:cs typeface="Arial Unicode MS" pitchFamily="1" charset="0"/>
        </a:defRPr>
      </a:lvl5pPr>
      <a:lvl6pPr marL="2514600" indent="-228600" algn="ctr" defTabSz="457200" rtl="0" fontAlgn="base">
        <a:spcBef>
          <a:spcPct val="0"/>
        </a:spcBef>
        <a:spcAft>
          <a:spcPct val="0"/>
        </a:spcAft>
        <a:buClr>
          <a:srgbClr val="000000"/>
        </a:buClr>
        <a:buSzPct val="100000"/>
        <a:buFont typeface="Times New Roman" pitchFamily="1" charset="0"/>
        <a:defRPr sz="4400">
          <a:solidFill>
            <a:srgbClr val="000000"/>
          </a:solidFill>
          <a:latin typeface="Arial" pitchFamily="1" charset="0"/>
          <a:ea typeface="Arial Unicode MS" pitchFamily="1" charset="0"/>
          <a:cs typeface="Arial Unicode MS" pitchFamily="1" charset="0"/>
        </a:defRPr>
      </a:lvl6pPr>
      <a:lvl7pPr marL="2971800" indent="-228600" algn="ctr" defTabSz="457200" rtl="0" fontAlgn="base">
        <a:spcBef>
          <a:spcPct val="0"/>
        </a:spcBef>
        <a:spcAft>
          <a:spcPct val="0"/>
        </a:spcAft>
        <a:buClr>
          <a:srgbClr val="000000"/>
        </a:buClr>
        <a:buSzPct val="100000"/>
        <a:buFont typeface="Times New Roman" pitchFamily="1" charset="0"/>
        <a:defRPr sz="4400">
          <a:solidFill>
            <a:srgbClr val="000000"/>
          </a:solidFill>
          <a:latin typeface="Arial" pitchFamily="1" charset="0"/>
          <a:ea typeface="Arial Unicode MS" pitchFamily="1" charset="0"/>
          <a:cs typeface="Arial Unicode MS" pitchFamily="1" charset="0"/>
        </a:defRPr>
      </a:lvl7pPr>
      <a:lvl8pPr marL="3429000" indent="-228600" algn="ctr" defTabSz="457200" rtl="0" fontAlgn="base">
        <a:spcBef>
          <a:spcPct val="0"/>
        </a:spcBef>
        <a:spcAft>
          <a:spcPct val="0"/>
        </a:spcAft>
        <a:buClr>
          <a:srgbClr val="000000"/>
        </a:buClr>
        <a:buSzPct val="100000"/>
        <a:buFont typeface="Times New Roman" pitchFamily="1" charset="0"/>
        <a:defRPr sz="4400">
          <a:solidFill>
            <a:srgbClr val="000000"/>
          </a:solidFill>
          <a:latin typeface="Arial" pitchFamily="1" charset="0"/>
          <a:ea typeface="Arial Unicode MS" pitchFamily="1" charset="0"/>
          <a:cs typeface="Arial Unicode MS" pitchFamily="1" charset="0"/>
        </a:defRPr>
      </a:lvl8pPr>
      <a:lvl9pPr marL="3886200" indent="-228600" algn="ctr" defTabSz="457200" rtl="0" fontAlgn="base">
        <a:spcBef>
          <a:spcPct val="0"/>
        </a:spcBef>
        <a:spcAft>
          <a:spcPct val="0"/>
        </a:spcAft>
        <a:buClr>
          <a:srgbClr val="000000"/>
        </a:buClr>
        <a:buSzPct val="100000"/>
        <a:buFont typeface="Times New Roman" pitchFamily="1" charset="0"/>
        <a:defRPr sz="4400">
          <a:solidFill>
            <a:srgbClr val="000000"/>
          </a:solidFill>
          <a:latin typeface="Arial" pitchFamily="1" charset="0"/>
          <a:ea typeface="Arial Unicode MS" pitchFamily="1" charset="0"/>
          <a:cs typeface="Arial Unicode MS" pitchFamily="1"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hyperlink" Target="https://en.wikipedia.org/wiki/Planck%27s_law" TargetMode="Externa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4.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5BA5-0802-2D4F-9032-84011D15189C}"/>
              </a:ext>
            </a:extLst>
          </p:cNvPr>
          <p:cNvSpPr>
            <a:spLocks noGrp="1"/>
          </p:cNvSpPr>
          <p:nvPr>
            <p:ph type="ctrTitle"/>
          </p:nvPr>
        </p:nvSpPr>
        <p:spPr/>
        <p:txBody>
          <a:bodyPr/>
          <a:lstStyle/>
          <a:p>
            <a:r>
              <a:rPr lang="en-US" dirty="0"/>
              <a:t>ASTR 2310 </a:t>
            </a:r>
            <a:br>
              <a:rPr lang="en-US" dirty="0"/>
            </a:br>
            <a:r>
              <a:rPr lang="en-US" dirty="0"/>
              <a:t>General Astronomy I</a:t>
            </a:r>
          </a:p>
        </p:txBody>
      </p:sp>
      <p:sp>
        <p:nvSpPr>
          <p:cNvPr id="3" name="Subtitle 2">
            <a:extLst>
              <a:ext uri="{FF2B5EF4-FFF2-40B4-BE49-F238E27FC236}">
                <a16:creationId xmlns:a16="http://schemas.microsoft.com/office/drawing/2014/main" id="{4558EFC3-643F-214A-BA99-9B8DCE37DA00}"/>
              </a:ext>
            </a:extLst>
          </p:cNvPr>
          <p:cNvSpPr>
            <a:spLocks noGrp="1"/>
          </p:cNvSpPr>
          <p:nvPr>
            <p:ph type="subTitle" idx="1"/>
          </p:nvPr>
        </p:nvSpPr>
        <p:spPr>
          <a:xfrm>
            <a:off x="1143000" y="3962400"/>
            <a:ext cx="6858000" cy="1752600"/>
          </a:xfrm>
        </p:spPr>
        <p:txBody>
          <a:bodyPr>
            <a:normAutofit fontScale="85000" lnSpcReduction="10000"/>
          </a:bodyPr>
          <a:lstStyle/>
          <a:p>
            <a:r>
              <a:rPr lang="en-US" dirty="0"/>
              <a:t>Professor Mike Brotherton</a:t>
            </a:r>
          </a:p>
          <a:p>
            <a:r>
              <a:rPr lang="en-US" dirty="0" err="1"/>
              <a:t>Ryden</a:t>
            </a:r>
            <a:r>
              <a:rPr lang="en-US" dirty="0"/>
              <a:t> &amp; Peterson Chapter 5 </a:t>
            </a:r>
          </a:p>
          <a:p>
            <a:r>
              <a:rPr lang="en-US" dirty="0"/>
              <a:t>Blackbody Radiation (likely will be revised)</a:t>
            </a:r>
          </a:p>
          <a:p>
            <a:endParaRPr lang="en-US" dirty="0"/>
          </a:p>
        </p:txBody>
      </p:sp>
    </p:spTree>
    <p:extLst>
      <p:ext uri="{BB962C8B-B14F-4D97-AF65-F5344CB8AC3E}">
        <p14:creationId xmlns:p14="http://schemas.microsoft.com/office/powerpoint/2010/main" val="125166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06C554A2-D6A6-4E48-A0A2-C240FDDFE9C1}"/>
              </a:ext>
            </a:extLst>
          </p:cNvPr>
          <p:cNvSpPr>
            <a:spLocks noGrp="1" noChangeArrowheads="1"/>
          </p:cNvSpPr>
          <p:nvPr>
            <p:ph type="title"/>
          </p:nvPr>
        </p:nvSpPr>
        <p:spPr>
          <a:xfrm>
            <a:off x="0" y="304800"/>
            <a:ext cx="9144000" cy="762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a:solidFill>
                  <a:srgbClr val="FF0000"/>
                </a:solidFill>
              </a:rPr>
              <a:t>Why is energy per photon so important?</a:t>
            </a:r>
          </a:p>
        </p:txBody>
      </p:sp>
      <p:sp>
        <p:nvSpPr>
          <p:cNvPr id="35842" name="Rectangle 2">
            <a:extLst>
              <a:ext uri="{FF2B5EF4-FFF2-40B4-BE49-F238E27FC236}">
                <a16:creationId xmlns:a16="http://schemas.microsoft.com/office/drawing/2014/main" id="{15F37A37-449E-F24B-9ED7-CC4D85A266B8}"/>
              </a:ext>
            </a:extLst>
          </p:cNvPr>
          <p:cNvSpPr>
            <a:spLocks noGrp="1" noChangeArrowheads="1"/>
          </p:cNvSpPr>
          <p:nvPr>
            <p:ph type="body" idx="1"/>
          </p:nvPr>
        </p:nvSpPr>
        <p:spPr>
          <a:xfrm>
            <a:off x="228600" y="1066800"/>
            <a:ext cx="8763000" cy="5334000"/>
          </a:xfrm>
        </p:spPr>
        <p:txBody>
          <a:bodyPr/>
          <a:lstStyle/>
          <a:p>
            <a:pPr marL="341313" indent="-341313" eaLnBrk="1" hangingPunct="1">
              <a:lnSpc>
                <a:spcPct val="90000"/>
              </a:lnSpc>
              <a:buClr>
                <a:srgbClr val="0000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solidFill>
                  <a:srgbClr val="0000FF"/>
                </a:solidFill>
              </a:rPr>
              <a:t>Real life example:  Ultra-Violet light hitting your skin (important in Laramie!)</a:t>
            </a:r>
          </a:p>
          <a:p>
            <a:pPr marL="741363" lvl="1" indent="-28416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t>Threshold for chemical damage set by energy (wavelength) of photons</a:t>
            </a:r>
          </a:p>
          <a:p>
            <a:pPr lvl="2"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t>Below threshold (long wavelengths) energy too weak to cause chemical changes</a:t>
            </a:r>
          </a:p>
          <a:p>
            <a:pPr lvl="2"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t>Above threshold (short wavelength) energy  photons can break apart DNA molecules</a:t>
            </a:r>
          </a:p>
          <a:p>
            <a:pPr marL="741363" lvl="1" indent="-28416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t>Number of molecules damaged = number of photons above threshold</a:t>
            </a:r>
          </a:p>
          <a:p>
            <a:pPr marL="741363" lvl="1" indent="-284163" eaLnBrk="1" hangingPunct="1">
              <a:lnSpc>
                <a:spcPct val="9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a:t>Very unlikely two photons can hit exactly together to cause damage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8182185A-AC54-F34A-8155-C00055EF9374}"/>
              </a:ext>
            </a:extLst>
          </p:cNvPr>
          <p:cNvSpPr>
            <a:spLocks noGrp="1" noChangeArrowheads="1"/>
          </p:cNvSpPr>
          <p:nvPr>
            <p:ph type="title"/>
          </p:nvPr>
        </p:nvSpPr>
        <p:spPr>
          <a:xfrm>
            <a:off x="685800" y="112713"/>
            <a:ext cx="7848600" cy="76358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solidFill>
                  <a:srgbClr val="FF0000"/>
                </a:solidFill>
              </a:rPr>
              <a:t>Temperature and Heat</a:t>
            </a:r>
          </a:p>
        </p:txBody>
      </p:sp>
      <p:sp>
        <p:nvSpPr>
          <p:cNvPr id="37890" name="Rectangle 2">
            <a:extLst>
              <a:ext uri="{FF2B5EF4-FFF2-40B4-BE49-F238E27FC236}">
                <a16:creationId xmlns:a16="http://schemas.microsoft.com/office/drawing/2014/main" id="{AE369DBF-875E-6942-817D-4387D2CB296A}"/>
              </a:ext>
            </a:extLst>
          </p:cNvPr>
          <p:cNvSpPr>
            <a:spLocks noGrp="1" noChangeArrowheads="1"/>
          </p:cNvSpPr>
          <p:nvPr>
            <p:ph type="body" idx="1"/>
          </p:nvPr>
        </p:nvSpPr>
        <p:spPr>
          <a:xfrm>
            <a:off x="381000" y="762000"/>
            <a:ext cx="8305800" cy="5776913"/>
          </a:xfrm>
        </p:spPr>
        <p:txBody>
          <a:bodyPr/>
          <a:lstStyle/>
          <a:p>
            <a:pPr marL="341313" indent="-341313" eaLnBrk="1" hangingPunct="1">
              <a:spcBef>
                <a:spcPts val="600"/>
              </a:spcBef>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a:p>
          <a:p>
            <a:pPr marL="341313" indent="-341313" eaLnBrk="1" hangingPunct="1">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solidFill>
                  <a:srgbClr val="0000FF"/>
                </a:solidFill>
              </a:rPr>
              <a:t>Thermal energy is “kinetic energy” of moving atoms and molecules</a:t>
            </a:r>
          </a:p>
          <a:p>
            <a:pPr marL="741363" lvl="1" indent="-284163"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Hot material energy has more energy available which can be used for</a:t>
            </a:r>
          </a:p>
          <a:p>
            <a:pPr lvl="2"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Chemical reactions</a:t>
            </a:r>
          </a:p>
          <a:p>
            <a:pPr lvl="2"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Nuclear reactions (at very high temperature)</a:t>
            </a:r>
          </a:p>
          <a:p>
            <a:pPr lvl="2"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Escape of gasses from planetary atmospheres</a:t>
            </a:r>
          </a:p>
          <a:p>
            <a:pPr lvl="2"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Creation of light</a:t>
            </a:r>
          </a:p>
          <a:p>
            <a:pPr lvl="3"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Collision bumps electron up to higher energy orbit</a:t>
            </a:r>
          </a:p>
          <a:p>
            <a:pPr lvl="3"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It emits extra energy as light when it drops back down to lower energy orbit</a:t>
            </a:r>
          </a:p>
          <a:p>
            <a:pPr lvl="3"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(Reverse can happen in absorption of light)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00AFA8F2-424D-8840-B7F1-AEA6FCA0B744}"/>
              </a:ext>
            </a:extLst>
          </p:cNvPr>
          <p:cNvSpPr>
            <a:spLocks noGrp="1" noChangeArrowheads="1"/>
          </p:cNvSpPr>
          <p:nvPr>
            <p:ph type="title"/>
          </p:nvPr>
        </p:nvSpPr>
        <p:spPr>
          <a:xfrm>
            <a:off x="685800" y="112713"/>
            <a:ext cx="7848600" cy="76358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solidFill>
                  <a:srgbClr val="FF0000"/>
                </a:solidFill>
              </a:rPr>
              <a:t>Temperature Scales</a:t>
            </a:r>
          </a:p>
        </p:txBody>
      </p:sp>
      <p:sp>
        <p:nvSpPr>
          <p:cNvPr id="39938" name="Rectangle 2">
            <a:extLst>
              <a:ext uri="{FF2B5EF4-FFF2-40B4-BE49-F238E27FC236}">
                <a16:creationId xmlns:a16="http://schemas.microsoft.com/office/drawing/2014/main" id="{882038F8-0A27-D34D-A65F-25A4AE39C897}"/>
              </a:ext>
            </a:extLst>
          </p:cNvPr>
          <p:cNvSpPr>
            <a:spLocks noGrp="1" noChangeArrowheads="1"/>
          </p:cNvSpPr>
          <p:nvPr>
            <p:ph type="body" idx="1"/>
          </p:nvPr>
        </p:nvSpPr>
        <p:spPr>
          <a:xfrm>
            <a:off x="228600" y="762000"/>
            <a:ext cx="8610600" cy="5715000"/>
          </a:xfrm>
        </p:spPr>
        <p:txBody>
          <a:bodyPr/>
          <a:lstStyle/>
          <a:p>
            <a:pPr marL="341313" indent="-341313" eaLnBrk="1" hangingPunct="1">
              <a:lnSpc>
                <a:spcPct val="90000"/>
              </a:lnSpc>
              <a:spcBef>
                <a:spcPts val="450"/>
              </a:spcBef>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a:p>
          <a:p>
            <a:pPr marL="341313" indent="-341313" eaLnBrk="1" hangingPunct="1">
              <a:lnSpc>
                <a:spcPct val="90000"/>
              </a:lnSpc>
              <a:spcBef>
                <a:spcPts val="6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400" b="1">
                <a:solidFill>
                  <a:srgbClr val="0000FF"/>
                </a:solidFill>
              </a:rPr>
              <a:t>Want temperature scale with energy proportional to T</a:t>
            </a:r>
          </a:p>
          <a:p>
            <a:pPr marL="741363" lvl="1" indent="-284163" eaLnBrk="1" hangingPunct="1">
              <a:lnSpc>
                <a:spcPct val="90000"/>
              </a:lnSpc>
              <a:spcBef>
                <a:spcPts val="50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t>Celsius scale is “arbitrary”  (Fahrenheit even more so)</a:t>
            </a:r>
          </a:p>
          <a:p>
            <a:pPr lvl="2" eaLnBrk="1" hangingPunct="1">
              <a:lnSpc>
                <a:spcPct val="90000"/>
              </a:lnSpc>
              <a:spcBef>
                <a:spcPts val="45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t>0</a:t>
            </a:r>
            <a:r>
              <a:rPr lang="en-US" altLang="en-US" sz="1800" b="1" baseline="30000"/>
              <a:t>o</a:t>
            </a:r>
            <a:r>
              <a:rPr lang="en-US" altLang="en-US" sz="1800" b="1"/>
              <a:t> C     = freezing point of water</a:t>
            </a:r>
          </a:p>
          <a:p>
            <a:pPr lvl="2" eaLnBrk="1" hangingPunct="1">
              <a:lnSpc>
                <a:spcPct val="90000"/>
              </a:lnSpc>
              <a:spcBef>
                <a:spcPts val="45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t>100</a:t>
            </a:r>
            <a:r>
              <a:rPr lang="en-US" altLang="en-US" sz="1800" b="1" baseline="30000"/>
              <a:t>o</a:t>
            </a:r>
            <a:r>
              <a:rPr lang="en-US" altLang="en-US" sz="1800" b="1"/>
              <a:t> C = boiling point of water</a:t>
            </a:r>
          </a:p>
          <a:p>
            <a:pPr marL="741363" lvl="1" indent="-284163" eaLnBrk="1" hangingPunct="1">
              <a:lnSpc>
                <a:spcPct val="90000"/>
              </a:lnSpc>
              <a:spcBef>
                <a:spcPts val="50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t>By experiment, available energy = 0 at “Absolute Zero” = –273</a:t>
            </a:r>
            <a:r>
              <a:rPr lang="en-US" altLang="en-US" sz="2000" b="1" baseline="30000"/>
              <a:t>o</a:t>
            </a:r>
            <a:r>
              <a:rPr lang="en-US" altLang="en-US" sz="2000" b="1"/>
              <a:t>C  (-459.7</a:t>
            </a:r>
            <a:r>
              <a:rPr lang="en-US" altLang="en-US" sz="2000" b="1" baseline="30000"/>
              <a:t>o</a:t>
            </a:r>
            <a:r>
              <a:rPr lang="en-US" altLang="en-US" sz="2000" b="1"/>
              <a:t>F)</a:t>
            </a:r>
          </a:p>
          <a:p>
            <a:pPr marL="741363" lvl="1" indent="-284163" eaLnBrk="1" hangingPunct="1">
              <a:lnSpc>
                <a:spcPct val="90000"/>
              </a:lnSpc>
              <a:spcBef>
                <a:spcPts val="50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t>Define “Kelvin” scale with same step size as Celsius, but 0K = -273</a:t>
            </a:r>
            <a:r>
              <a:rPr lang="en-US" altLang="en-US" sz="2000" b="1" baseline="30000"/>
              <a:t>o</a:t>
            </a:r>
            <a:r>
              <a:rPr lang="en-US" altLang="en-US" sz="2000" b="1"/>
              <a:t>C = Absolute Zero</a:t>
            </a:r>
          </a:p>
          <a:p>
            <a:pPr marL="741363" lvl="1" indent="-284163" eaLnBrk="1" hangingPunct="1">
              <a:lnSpc>
                <a:spcPct val="90000"/>
              </a:lnSpc>
              <a:spcBef>
                <a:spcPts val="500"/>
              </a:spcBef>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2000" b="1"/>
          </a:p>
          <a:p>
            <a:pPr marL="341313" indent="-341313" eaLnBrk="1" hangingPunct="1">
              <a:lnSpc>
                <a:spcPct val="90000"/>
              </a:lnSpc>
              <a:spcBef>
                <a:spcPts val="6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400" b="1">
                <a:solidFill>
                  <a:srgbClr val="0000FF"/>
                </a:solidFill>
              </a:rPr>
              <a:t>Use Kelvin Scale for most astronomy work</a:t>
            </a:r>
          </a:p>
          <a:p>
            <a:pPr marL="741363" lvl="1" indent="-284163" eaLnBrk="1" hangingPunct="1">
              <a:lnSpc>
                <a:spcPct val="90000"/>
              </a:lnSpc>
              <a:spcBef>
                <a:spcPts val="50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t>Available energy is proportional to T, making equations simple (really! OK, simpler)</a:t>
            </a:r>
          </a:p>
          <a:p>
            <a:pPr marL="741363" lvl="1" indent="-284163" eaLnBrk="1" hangingPunct="1">
              <a:lnSpc>
                <a:spcPct val="90000"/>
              </a:lnSpc>
              <a:spcBef>
                <a:spcPts val="50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t>273K = freezing point of water</a:t>
            </a:r>
          </a:p>
          <a:p>
            <a:pPr marL="741363" lvl="1" indent="-284163" eaLnBrk="1" hangingPunct="1">
              <a:lnSpc>
                <a:spcPct val="90000"/>
              </a:lnSpc>
              <a:spcBef>
                <a:spcPts val="50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t>373K = boiling point of water</a:t>
            </a:r>
          </a:p>
          <a:p>
            <a:pPr marL="741363" lvl="1" indent="-284163" eaLnBrk="1" hangingPunct="1">
              <a:lnSpc>
                <a:spcPct val="90000"/>
              </a:lnSpc>
              <a:spcBef>
                <a:spcPts val="50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t>300K   approximately room temperature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34FF04A8-DDFB-ED44-A876-B82503796E61}"/>
              </a:ext>
            </a:extLst>
          </p:cNvPr>
          <p:cNvSpPr>
            <a:spLocks noGrp="1" noChangeArrowheads="1"/>
          </p:cNvSpPr>
          <p:nvPr>
            <p:ph type="title"/>
          </p:nvPr>
        </p:nvSpPr>
        <p:spPr>
          <a:xfrm>
            <a:off x="0" y="265113"/>
            <a:ext cx="9144000" cy="76358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solidFill>
                  <a:srgbClr val="FF0000"/>
                </a:solidFill>
              </a:rPr>
              <a:t>Planck “Black Body Radiation”</a:t>
            </a:r>
          </a:p>
        </p:txBody>
      </p:sp>
      <p:sp>
        <p:nvSpPr>
          <p:cNvPr id="41986" name="Rectangle 2">
            <a:extLst>
              <a:ext uri="{FF2B5EF4-FFF2-40B4-BE49-F238E27FC236}">
                <a16:creationId xmlns:a16="http://schemas.microsoft.com/office/drawing/2014/main" id="{05BD75CB-BDCA-224F-A4A3-96B40EFF7F3B}"/>
              </a:ext>
            </a:extLst>
          </p:cNvPr>
          <p:cNvSpPr>
            <a:spLocks noGrp="1" noChangeArrowheads="1"/>
          </p:cNvSpPr>
          <p:nvPr>
            <p:ph type="body" idx="1"/>
          </p:nvPr>
        </p:nvSpPr>
        <p:spPr>
          <a:xfrm>
            <a:off x="0" y="762000"/>
            <a:ext cx="9144000" cy="5867400"/>
          </a:xfrm>
        </p:spPr>
        <p:txBody>
          <a:bodyPr/>
          <a:lstStyle/>
          <a:p>
            <a:pPr marL="341313" indent="-341313" eaLnBrk="1" hangingPunct="1">
              <a:lnSpc>
                <a:spcPct val="80000"/>
              </a:lnSpc>
              <a:spcBef>
                <a:spcPts val="350"/>
              </a:spcBef>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400"/>
          </a:p>
          <a:p>
            <a:pPr marL="341313" indent="-341313" eaLnBrk="1" hangingPunct="1">
              <a:lnSpc>
                <a:spcPct val="80000"/>
              </a:lnSpc>
              <a:spcBef>
                <a:spcPts val="5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solidFill>
                  <a:srgbClr val="0000FF"/>
                </a:solidFill>
              </a:rPr>
              <a:t>Hot objects glow (emit light) as seen in PREDATOR, etc.</a:t>
            </a:r>
          </a:p>
          <a:p>
            <a:pPr marL="741363" lvl="1" indent="-284163" eaLnBrk="1" hangingPunct="1">
              <a:lnSpc>
                <a:spcPct val="80000"/>
              </a:lnSpc>
              <a:spcBef>
                <a:spcPts val="45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t>Heat (and collisions) in material causes electrons to jump to high energy orbits, and as electrons drop back down, some of energy is emitted as light.</a:t>
            </a:r>
          </a:p>
          <a:p>
            <a:pPr marL="741363" lvl="1" indent="-284163" eaLnBrk="1" hangingPunct="1">
              <a:lnSpc>
                <a:spcPct val="80000"/>
              </a:lnSpc>
              <a:spcBef>
                <a:spcPts val="450"/>
              </a:spcBef>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a:p>
          <a:p>
            <a:pPr marL="341313" indent="-341313" eaLnBrk="1" hangingPunct="1">
              <a:lnSpc>
                <a:spcPct val="80000"/>
              </a:lnSpc>
              <a:spcBef>
                <a:spcPts val="50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t>Reason for name “Black Body Radiation”</a:t>
            </a:r>
          </a:p>
          <a:p>
            <a:pPr marL="741363" lvl="1" indent="-284163" eaLnBrk="1" hangingPunct="1">
              <a:lnSpc>
                <a:spcPct val="80000"/>
              </a:lnSpc>
              <a:spcBef>
                <a:spcPts val="45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t>In a “solid” body the close packing of the atoms means than the electron orbits are complicated, and virtually all energy orbits are allowed.  So all wavelengths of light can be emitted or absorbed. A  black material is one which readily absorbs all wavelengths of light.  These turn out to be the same materials which also readily emit all wavelengths when hot. </a:t>
            </a:r>
          </a:p>
          <a:p>
            <a:pPr marL="741363" lvl="1" indent="-284163" eaLnBrk="1" hangingPunct="1">
              <a:lnSpc>
                <a:spcPct val="80000"/>
              </a:lnSpc>
              <a:spcBef>
                <a:spcPts val="450"/>
              </a:spcBef>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a:p>
          <a:p>
            <a:pPr marL="341313" indent="-341313" eaLnBrk="1" hangingPunct="1">
              <a:lnSpc>
                <a:spcPct val="80000"/>
              </a:lnSpc>
              <a:spcBef>
                <a:spcPts val="5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solidFill>
                  <a:srgbClr val="0000FF"/>
                </a:solidFill>
              </a:rPr>
              <a:t>The hotter the material the more energy it emits as light</a:t>
            </a:r>
          </a:p>
          <a:p>
            <a:pPr marL="741363" lvl="1" indent="-284163" eaLnBrk="1" hangingPunct="1">
              <a:lnSpc>
                <a:spcPct val="80000"/>
              </a:lnSpc>
              <a:spcBef>
                <a:spcPts val="45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t>As you heat up a filament or branding iron, it glows brighter and brighter</a:t>
            </a:r>
          </a:p>
          <a:p>
            <a:pPr marL="341313" indent="-341313" eaLnBrk="1" hangingPunct="1">
              <a:lnSpc>
                <a:spcPct val="80000"/>
              </a:lnSpc>
              <a:spcBef>
                <a:spcPts val="500"/>
              </a:spcBef>
              <a:buClr>
                <a:srgbClr val="0000FF"/>
              </a:buClr>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2000" b="1">
              <a:solidFill>
                <a:srgbClr val="0000FF"/>
              </a:solidFill>
            </a:endParaRPr>
          </a:p>
          <a:p>
            <a:pPr marL="341313" indent="-341313" eaLnBrk="1" hangingPunct="1">
              <a:lnSpc>
                <a:spcPct val="80000"/>
              </a:lnSpc>
              <a:spcBef>
                <a:spcPts val="5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a:solidFill>
                  <a:srgbClr val="0000FF"/>
                </a:solidFill>
              </a:rPr>
              <a:t>The hotter the material the more readily it emits high energy (blue) photons</a:t>
            </a:r>
          </a:p>
          <a:p>
            <a:pPr marL="741363" lvl="1" indent="-284163" eaLnBrk="1" hangingPunct="1">
              <a:lnSpc>
                <a:spcPct val="80000"/>
              </a:lnSpc>
              <a:spcBef>
                <a:spcPts val="45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t>As you heat up a filament or branding iron, it first glows dull red, then bright red, then orange, then if you continue, yellow, and eventually blue</a:t>
            </a:r>
          </a:p>
          <a:p>
            <a:pPr marL="341313" indent="-341313" eaLnBrk="1" hangingPunct="1">
              <a:lnSpc>
                <a:spcPct val="80000"/>
              </a:lnSpc>
              <a:spcBef>
                <a:spcPts val="450"/>
              </a:spcBef>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D608A4B8-4B89-E74A-9F75-139E0CC3E8B9}"/>
              </a:ext>
            </a:extLst>
          </p:cNvPr>
          <p:cNvSpPr>
            <a:spLocks noGrp="1" noChangeArrowheads="1"/>
          </p:cNvSpPr>
          <p:nvPr>
            <p:ph type="title"/>
          </p:nvPr>
        </p:nvSpPr>
        <p:spPr>
          <a:xfrm>
            <a:off x="685800" y="112713"/>
            <a:ext cx="7848600" cy="76358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solidFill>
                  <a:srgbClr val="FF0000"/>
                </a:solidFill>
              </a:rPr>
              <a:t>Planck and other Formulae</a:t>
            </a:r>
          </a:p>
        </p:txBody>
      </p:sp>
      <p:sp>
        <p:nvSpPr>
          <p:cNvPr id="44034" name="Rectangle 2">
            <a:extLst>
              <a:ext uri="{FF2B5EF4-FFF2-40B4-BE49-F238E27FC236}">
                <a16:creationId xmlns:a16="http://schemas.microsoft.com/office/drawing/2014/main" id="{4612A65C-2F86-5E49-92D8-1A49EC56110F}"/>
              </a:ext>
            </a:extLst>
          </p:cNvPr>
          <p:cNvSpPr>
            <a:spLocks noGrp="1" noChangeArrowheads="1"/>
          </p:cNvSpPr>
          <p:nvPr>
            <p:ph type="body" idx="1"/>
          </p:nvPr>
        </p:nvSpPr>
        <p:spPr>
          <a:xfrm>
            <a:off x="3733800" y="838200"/>
            <a:ext cx="4953000" cy="5562600"/>
          </a:xfrm>
        </p:spPr>
        <p:txBody>
          <a:bodyPr/>
          <a:lstStyle/>
          <a:p>
            <a:pPr marL="341313" indent="-341313" eaLnBrk="1" hangingPunct="1">
              <a:spcBef>
                <a:spcPts val="400"/>
              </a:spcBef>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600" dirty="0"/>
          </a:p>
          <a:p>
            <a:pPr marL="341313" indent="-341313" eaLnBrk="1" hangingPunct="1">
              <a:spcBef>
                <a:spcPts val="5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dirty="0">
                <a:solidFill>
                  <a:srgbClr val="0000FF"/>
                </a:solidFill>
                <a:hlinkClick r:id="rId4"/>
              </a:rPr>
              <a:t>Planck formula</a:t>
            </a:r>
            <a:r>
              <a:rPr lang="en-US" altLang="en-US" sz="2000" b="1" dirty="0"/>
              <a:t> gives intensity of light at each wavelength</a:t>
            </a:r>
          </a:p>
          <a:p>
            <a:pPr marL="741363" lvl="1" indent="-284163" eaLnBrk="1" hangingPunct="1">
              <a:spcBef>
                <a:spcPts val="45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dirty="0"/>
              <a:t>It is complicated.  We’ll more often use </a:t>
            </a:r>
            <a:r>
              <a:rPr lang="en-US" altLang="en-US" sz="1800" b="1" u="sng" dirty="0"/>
              <a:t>two simpler</a:t>
            </a:r>
            <a:r>
              <a:rPr lang="en-US" altLang="en-US" sz="1800" b="1" dirty="0"/>
              <a:t> formulae which can be derived from it.</a:t>
            </a:r>
          </a:p>
          <a:p>
            <a:pPr marL="741363" lvl="1" indent="-284163" eaLnBrk="1" hangingPunct="1">
              <a:spcBef>
                <a:spcPts val="450"/>
              </a:spcBef>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dirty="0"/>
          </a:p>
          <a:p>
            <a:pPr marL="341313" indent="-341313" eaLnBrk="1" hangingPunct="1">
              <a:spcBef>
                <a:spcPts val="5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u="sng" dirty="0">
                <a:solidFill>
                  <a:srgbClr val="0000FF"/>
                </a:solidFill>
              </a:rPr>
              <a:t>Wien’s law</a:t>
            </a:r>
            <a:r>
              <a:rPr lang="en-US" altLang="en-US" sz="2000" b="1" dirty="0">
                <a:solidFill>
                  <a:srgbClr val="0000FF"/>
                </a:solidFill>
              </a:rPr>
              <a:t> </a:t>
            </a:r>
            <a:r>
              <a:rPr lang="en-US" altLang="en-US" sz="2000" b="1" dirty="0"/>
              <a:t>tells us what wavelength has maximum intensity</a:t>
            </a:r>
          </a:p>
          <a:p>
            <a:pPr marL="741363" lvl="1" indent="-284163" eaLnBrk="1" hangingPunct="1">
              <a:spcBef>
                <a:spcPts val="450"/>
              </a:spcBef>
              <a:buClr>
                <a:srgbClr val="0000FF"/>
              </a:buClr>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dirty="0">
              <a:solidFill>
                <a:srgbClr val="0000FF"/>
              </a:solidFill>
            </a:endParaRPr>
          </a:p>
          <a:p>
            <a:pPr marL="741363" lvl="1" indent="-284163" eaLnBrk="1" hangingPunct="1">
              <a:spcBef>
                <a:spcPts val="450"/>
              </a:spcBef>
              <a:buClr>
                <a:srgbClr val="0000FF"/>
              </a:buClr>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dirty="0">
              <a:solidFill>
                <a:srgbClr val="0000FF"/>
              </a:solidFill>
            </a:endParaRPr>
          </a:p>
          <a:p>
            <a:pPr marL="341313" indent="-341313" eaLnBrk="1" hangingPunct="1">
              <a:spcBef>
                <a:spcPts val="450"/>
              </a:spcBef>
              <a:buClrTx/>
              <a:buSzTx/>
              <a:buFontTx/>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dirty="0">
              <a:solidFill>
                <a:srgbClr val="0000FF"/>
              </a:solidFill>
            </a:endParaRPr>
          </a:p>
          <a:p>
            <a:pPr marL="341313" indent="-341313" eaLnBrk="1" hangingPunct="1">
              <a:spcBef>
                <a:spcPts val="5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u="sng" dirty="0">
                <a:solidFill>
                  <a:srgbClr val="0000FF"/>
                </a:solidFill>
              </a:rPr>
              <a:t>Stefan-Boltzmann law</a:t>
            </a:r>
            <a:r>
              <a:rPr lang="en-US" altLang="en-US" sz="2000" b="1" dirty="0">
                <a:solidFill>
                  <a:srgbClr val="0000FF"/>
                </a:solidFill>
              </a:rPr>
              <a:t> </a:t>
            </a:r>
            <a:r>
              <a:rPr lang="en-US" altLang="en-US" sz="2000" b="1" dirty="0"/>
              <a:t>tells us total radiated energy per unit area</a:t>
            </a:r>
          </a:p>
        </p:txBody>
      </p:sp>
      <p:pic>
        <p:nvPicPr>
          <p:cNvPr id="44035" name="Picture 3">
            <a:extLst>
              <a:ext uri="{FF2B5EF4-FFF2-40B4-BE49-F238E27FC236}">
                <a16:creationId xmlns:a16="http://schemas.microsoft.com/office/drawing/2014/main" id="{2E40C98B-CDD5-1B42-9A5F-5314053DC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90600"/>
            <a:ext cx="308927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44036" name="Object 2">
            <a:extLst>
              <a:ext uri="{FF2B5EF4-FFF2-40B4-BE49-F238E27FC236}">
                <a16:creationId xmlns:a16="http://schemas.microsoft.com/office/drawing/2014/main" id="{54862EE1-D0DC-624D-A12F-5EF601F3EDC4}"/>
              </a:ext>
            </a:extLst>
          </p:cNvPr>
          <p:cNvGraphicFramePr>
            <a:graphicFrameLocks noChangeAspect="1"/>
          </p:cNvGraphicFramePr>
          <p:nvPr>
            <p:extLst>
              <p:ext uri="{D42A27DB-BD31-4B8C-83A1-F6EECF244321}">
                <p14:modId xmlns:p14="http://schemas.microsoft.com/office/powerpoint/2010/main" val="1943319650"/>
              </p:ext>
            </p:extLst>
          </p:nvPr>
        </p:nvGraphicFramePr>
        <p:xfrm>
          <a:off x="3733800" y="3990975"/>
          <a:ext cx="4800600" cy="547688"/>
        </p:xfrm>
        <a:graphic>
          <a:graphicData uri="http://schemas.openxmlformats.org/presentationml/2006/ole">
            <mc:AlternateContent xmlns:mc="http://schemas.openxmlformats.org/markup-compatibility/2006">
              <mc:Choice xmlns:v="urn:schemas-microsoft-com:vml" Requires="v">
                <p:oleObj spid="_x0000_s44045" name="Equation" r:id="rId6" imgW="19202400" imgH="2844800" progId="Equation.3">
                  <p:embed/>
                </p:oleObj>
              </mc:Choice>
              <mc:Fallback>
                <p:oleObj name="Equation" r:id="rId6" imgW="19202400" imgH="28448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990975"/>
                        <a:ext cx="4800600" cy="547688"/>
                      </a:xfrm>
                      <a:prstGeom prst="rect">
                        <a:avLst/>
                      </a:prstGeom>
                      <a:noFill/>
                      <a:ln>
                        <a:noFill/>
                      </a:ln>
                      <a:effectLst/>
                    </p:spPr>
                  </p:pic>
                </p:oleObj>
              </mc:Fallback>
            </mc:AlternateContent>
          </a:graphicData>
        </a:graphic>
      </p:graphicFrame>
      <p:graphicFrame>
        <p:nvGraphicFramePr>
          <p:cNvPr id="44037" name="Object 3">
            <a:extLst>
              <a:ext uri="{FF2B5EF4-FFF2-40B4-BE49-F238E27FC236}">
                <a16:creationId xmlns:a16="http://schemas.microsoft.com/office/drawing/2014/main" id="{55F4A2E0-2B7D-C443-B619-BD18EAA9E4D6}"/>
              </a:ext>
            </a:extLst>
          </p:cNvPr>
          <p:cNvGraphicFramePr>
            <a:graphicFrameLocks noChangeAspect="1"/>
          </p:cNvGraphicFramePr>
          <p:nvPr/>
        </p:nvGraphicFramePr>
        <p:xfrm>
          <a:off x="4133850" y="5581650"/>
          <a:ext cx="4165600" cy="312738"/>
        </p:xfrm>
        <a:graphic>
          <a:graphicData uri="http://schemas.openxmlformats.org/presentationml/2006/ole">
            <mc:AlternateContent xmlns:mc="http://schemas.openxmlformats.org/markup-compatibility/2006">
              <mc:Choice xmlns:v="urn:schemas-microsoft-com:vml" Requires="v">
                <p:oleObj spid="_x0000_s44046" name="Equation" r:id="rId8" imgW="21640800" imgH="1625600" progId="Equation.3">
                  <p:embed/>
                </p:oleObj>
              </mc:Choice>
              <mc:Fallback>
                <p:oleObj name="Equation" r:id="rId8" imgW="21640800" imgH="16256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3850" y="5581650"/>
                        <a:ext cx="4165600" cy="312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Text Box 6">
            <a:extLst>
              <a:ext uri="{FF2B5EF4-FFF2-40B4-BE49-F238E27FC236}">
                <a16:creationId xmlns:a16="http://schemas.microsoft.com/office/drawing/2014/main" id="{17ADE887-C139-A043-86CB-677D273EB481}"/>
              </a:ext>
            </a:extLst>
          </p:cNvPr>
          <p:cNvSpPr txBox="1">
            <a:spLocks noChangeArrowheads="1"/>
          </p:cNvSpPr>
          <p:nvPr/>
        </p:nvSpPr>
        <p:spPr bwMode="auto">
          <a:xfrm>
            <a:off x="3430588" y="6172200"/>
            <a:ext cx="1603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ct val="0"/>
              </a:spcBef>
            </a:pPr>
            <a:r>
              <a:rPr lang="en-US" altLang="en-US" sz="800">
                <a:latin typeface="Times New Roman" panose="02020603050405020304" pitchFamily="18" charset="0"/>
              </a:rPr>
              <a:t>From our text:  Horizons, by Seeds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9D62DC4C-B7E1-6849-A6C2-BF807C1210A8}"/>
              </a:ext>
            </a:extLst>
          </p:cNvPr>
          <p:cNvSpPr>
            <a:spLocks noGrp="1" noChangeArrowheads="1"/>
          </p:cNvSpPr>
          <p:nvPr>
            <p:ph type="title"/>
          </p:nvPr>
        </p:nvSpPr>
        <p:spPr>
          <a:xfrm>
            <a:off x="685800" y="112713"/>
            <a:ext cx="7848600" cy="76358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solidFill>
                  <a:srgbClr val="FF0000"/>
                </a:solidFill>
              </a:rPr>
              <a:t>Example of Wien’s law</a:t>
            </a:r>
          </a:p>
        </p:txBody>
      </p:sp>
      <p:sp>
        <p:nvSpPr>
          <p:cNvPr id="46082" name="Rectangle 2">
            <a:extLst>
              <a:ext uri="{FF2B5EF4-FFF2-40B4-BE49-F238E27FC236}">
                <a16:creationId xmlns:a16="http://schemas.microsoft.com/office/drawing/2014/main" id="{4F5EEB7A-BC42-FA4A-9C49-2C1B1C533AB0}"/>
              </a:ext>
            </a:extLst>
          </p:cNvPr>
          <p:cNvSpPr>
            <a:spLocks noGrp="1" noChangeArrowheads="1"/>
          </p:cNvSpPr>
          <p:nvPr>
            <p:ph type="body" idx="1"/>
          </p:nvPr>
        </p:nvSpPr>
        <p:spPr>
          <a:xfrm>
            <a:off x="3733800" y="838200"/>
            <a:ext cx="5181600" cy="5562600"/>
          </a:xfrm>
        </p:spPr>
        <p:txBody>
          <a:bodyPr/>
          <a:lstStyle/>
          <a:p>
            <a:pPr marL="341313" indent="-341313" eaLnBrk="1" hangingPunct="1">
              <a:spcBef>
                <a:spcPts val="400"/>
              </a:spcBef>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600" dirty="0"/>
          </a:p>
          <a:p>
            <a:pPr marL="341313" indent="-341313" eaLnBrk="1" hangingPunct="1">
              <a:spcBef>
                <a:spcPts val="5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dirty="0">
                <a:solidFill>
                  <a:srgbClr val="0000FF"/>
                </a:solidFill>
              </a:rPr>
              <a:t>What is wavelength at which </a:t>
            </a:r>
            <a:r>
              <a:rPr lang="en-US" altLang="en-US" sz="2000" b="1" u="sng" dirty="0">
                <a:solidFill>
                  <a:srgbClr val="0000FF"/>
                </a:solidFill>
              </a:rPr>
              <a:t>you</a:t>
            </a:r>
            <a:r>
              <a:rPr lang="en-US" altLang="en-US" sz="2000" b="1" dirty="0">
                <a:solidFill>
                  <a:srgbClr val="0000FF"/>
                </a:solidFill>
              </a:rPr>
              <a:t> glow?</a:t>
            </a:r>
          </a:p>
          <a:p>
            <a:pPr marL="741363" lvl="1" indent="-284163" eaLnBrk="1" hangingPunct="1">
              <a:spcBef>
                <a:spcPts val="45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dirty="0"/>
              <a:t>Room T = 300 K so</a:t>
            </a:r>
          </a:p>
          <a:p>
            <a:pPr marL="741363" lvl="1" indent="-284163" eaLnBrk="1" hangingPunct="1">
              <a:spcBef>
                <a:spcPts val="450"/>
              </a:spcBef>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dirty="0"/>
          </a:p>
          <a:p>
            <a:pPr marL="741363" lvl="1" indent="-284163" eaLnBrk="1" hangingPunct="1">
              <a:spcBef>
                <a:spcPts val="450"/>
              </a:spcBef>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dirty="0"/>
          </a:p>
          <a:p>
            <a:pPr marL="741363" lvl="1" indent="-284163" eaLnBrk="1" hangingPunct="1">
              <a:spcBef>
                <a:spcPts val="450"/>
              </a:spcBef>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dirty="0"/>
          </a:p>
          <a:p>
            <a:pPr marL="741363" lvl="1" indent="-284163" eaLnBrk="1" hangingPunct="1">
              <a:spcBef>
                <a:spcPts val="450"/>
              </a:spcBef>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dirty="0"/>
              <a:t>This wavelength is about 20 times longer than what your eye can see.  Thermal cameras operates at 7-14 </a:t>
            </a:r>
            <a:r>
              <a:rPr lang="el-GR" altLang="en-US" sz="1800" b="1" dirty="0"/>
              <a:t>μ</a:t>
            </a:r>
            <a:r>
              <a:rPr lang="en-US" altLang="en-US" sz="1800" b="1" dirty="0"/>
              <a:t>m.</a:t>
            </a:r>
          </a:p>
          <a:p>
            <a:pPr marL="741363" lvl="1" indent="-284163" eaLnBrk="1" hangingPunct="1">
              <a:spcBef>
                <a:spcPts val="450"/>
              </a:spcBef>
              <a:buClr>
                <a:srgbClr val="0000FF"/>
              </a:buClr>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dirty="0">
              <a:solidFill>
                <a:srgbClr val="0000FF"/>
              </a:solidFill>
            </a:endParaRPr>
          </a:p>
          <a:p>
            <a:pPr marL="341313" indent="-341313" eaLnBrk="1" hangingPunct="1">
              <a:spcBef>
                <a:spcPts val="5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2000" b="1" dirty="0">
                <a:solidFill>
                  <a:srgbClr val="0000FF"/>
                </a:solidFill>
              </a:rPr>
              <a:t>What is temperature of the sun – which has maximum intensity at roughly 0.5 </a:t>
            </a:r>
            <a:r>
              <a:rPr lang="en-US" altLang="en-US" sz="2000" b="1" dirty="0">
                <a:solidFill>
                  <a:srgbClr val="0000FF"/>
                </a:solidFill>
                <a:latin typeface="Symbol" pitchFamily="2" charset="2"/>
              </a:rPr>
              <a:t></a:t>
            </a:r>
            <a:r>
              <a:rPr lang="en-US" altLang="en-US" sz="2000" b="1" dirty="0">
                <a:solidFill>
                  <a:srgbClr val="0000FF"/>
                </a:solidFill>
              </a:rPr>
              <a:t>m?</a:t>
            </a:r>
          </a:p>
        </p:txBody>
      </p:sp>
      <p:pic>
        <p:nvPicPr>
          <p:cNvPr id="46083" name="Picture 3">
            <a:extLst>
              <a:ext uri="{FF2B5EF4-FFF2-40B4-BE49-F238E27FC236}">
                <a16:creationId xmlns:a16="http://schemas.microsoft.com/office/drawing/2014/main" id="{DD4AFA1C-1447-214C-AAA5-01F3CE3C7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308927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46084" name="Object 2">
            <a:extLst>
              <a:ext uri="{FF2B5EF4-FFF2-40B4-BE49-F238E27FC236}">
                <a16:creationId xmlns:a16="http://schemas.microsoft.com/office/drawing/2014/main" id="{6596FB36-6D27-5F42-B37A-566532B5DB3B}"/>
              </a:ext>
            </a:extLst>
          </p:cNvPr>
          <p:cNvGraphicFramePr>
            <a:graphicFrameLocks noChangeAspect="1"/>
          </p:cNvGraphicFramePr>
          <p:nvPr/>
        </p:nvGraphicFramePr>
        <p:xfrm>
          <a:off x="4410075" y="2314575"/>
          <a:ext cx="4089400" cy="547688"/>
        </p:xfrm>
        <a:graphic>
          <a:graphicData uri="http://schemas.openxmlformats.org/presentationml/2006/ole">
            <mc:AlternateContent xmlns:mc="http://schemas.openxmlformats.org/markup-compatibility/2006">
              <mc:Choice xmlns:v="urn:schemas-microsoft-com:vml" Requires="v">
                <p:oleObj spid="_x0000_s46093" name="Equation" r:id="rId5" imgW="21234400" imgH="2844800" progId="Equation.3">
                  <p:embed/>
                </p:oleObj>
              </mc:Choice>
              <mc:Fallback>
                <p:oleObj name="Equation" r:id="rId5" imgW="21234400" imgH="2844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075" y="2314575"/>
                        <a:ext cx="4089400" cy="547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3">
            <a:extLst>
              <a:ext uri="{FF2B5EF4-FFF2-40B4-BE49-F238E27FC236}">
                <a16:creationId xmlns:a16="http://schemas.microsoft.com/office/drawing/2014/main" id="{548E05EE-CB60-D144-BFA1-3286F8B09788}"/>
              </a:ext>
            </a:extLst>
          </p:cNvPr>
          <p:cNvGraphicFramePr>
            <a:graphicFrameLocks noChangeAspect="1"/>
          </p:cNvGraphicFramePr>
          <p:nvPr/>
        </p:nvGraphicFramePr>
        <p:xfrm>
          <a:off x="4219575" y="5438775"/>
          <a:ext cx="4048125" cy="606425"/>
        </p:xfrm>
        <a:graphic>
          <a:graphicData uri="http://schemas.openxmlformats.org/presentationml/2006/ole">
            <mc:AlternateContent xmlns:mc="http://schemas.openxmlformats.org/markup-compatibility/2006">
              <mc:Choice xmlns:v="urn:schemas-microsoft-com:vml" Requires="v">
                <p:oleObj spid="_x0000_s46094" name="Equation" r:id="rId7" imgW="21031200" imgH="3149600" progId="Equation.3">
                  <p:embed/>
                </p:oleObj>
              </mc:Choice>
              <mc:Fallback>
                <p:oleObj name="Equation" r:id="rId7" imgW="21031200" imgH="3149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9575" y="5438775"/>
                        <a:ext cx="4048125" cy="606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Text Box 6">
            <a:extLst>
              <a:ext uri="{FF2B5EF4-FFF2-40B4-BE49-F238E27FC236}">
                <a16:creationId xmlns:a16="http://schemas.microsoft.com/office/drawing/2014/main" id="{3A02BAE3-1706-204E-86E3-55E80A4D253A}"/>
              </a:ext>
            </a:extLst>
          </p:cNvPr>
          <p:cNvSpPr txBox="1">
            <a:spLocks noChangeArrowheads="1"/>
          </p:cNvSpPr>
          <p:nvPr/>
        </p:nvSpPr>
        <p:spPr bwMode="auto">
          <a:xfrm>
            <a:off x="3354388" y="6172200"/>
            <a:ext cx="1603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ct val="0"/>
              </a:spcBef>
            </a:pPr>
            <a:r>
              <a:rPr lang="en-US" altLang="en-US" sz="800">
                <a:latin typeface="Times New Roman" panose="02020603050405020304" pitchFamily="18" charset="0"/>
              </a:rPr>
              <a:t>From our text:  Horizons, by Seeds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7BD2F091-EC4D-3743-9449-A1FC9A6989DD}"/>
              </a:ext>
            </a:extLst>
          </p:cNvPr>
          <p:cNvSpPr>
            <a:spLocks noGrp="1" noChangeArrowheads="1"/>
          </p:cNvSpPr>
          <p:nvPr>
            <p:ph type="title"/>
          </p:nvPr>
        </p:nvSpPr>
        <p:spPr>
          <a:xfrm>
            <a:off x="685800" y="174625"/>
            <a:ext cx="7848600" cy="6429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a:solidFill>
                  <a:srgbClr val="FF0000"/>
                </a:solidFill>
              </a:rPr>
              <a:t>Kirchoff’s laws</a:t>
            </a:r>
          </a:p>
        </p:txBody>
      </p:sp>
      <p:sp>
        <p:nvSpPr>
          <p:cNvPr id="48130" name="Rectangle 2">
            <a:extLst>
              <a:ext uri="{FF2B5EF4-FFF2-40B4-BE49-F238E27FC236}">
                <a16:creationId xmlns:a16="http://schemas.microsoft.com/office/drawing/2014/main" id="{A1508780-5AF4-414D-BE26-337D8AF87A5F}"/>
              </a:ext>
            </a:extLst>
          </p:cNvPr>
          <p:cNvSpPr>
            <a:spLocks noGrp="1" noChangeArrowheads="1"/>
          </p:cNvSpPr>
          <p:nvPr>
            <p:ph type="body" idx="1"/>
          </p:nvPr>
        </p:nvSpPr>
        <p:spPr>
          <a:xfrm>
            <a:off x="685800" y="838200"/>
            <a:ext cx="8305800" cy="5791200"/>
          </a:xfrm>
        </p:spPr>
        <p:txBody>
          <a:bodyPr/>
          <a:lstStyle/>
          <a:p>
            <a:pPr marL="341313" indent="-341313" eaLnBrk="1" hangingPunct="1">
              <a:spcBef>
                <a:spcPts val="450"/>
              </a:spcBef>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a:solidFill>
                <a:srgbClr val="0000FF"/>
              </a:solidFill>
            </a:endParaRPr>
          </a:p>
          <a:p>
            <a:pPr marL="341313" indent="-341313"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Hot solids emit continuous spectra</a:t>
            </a:r>
          </a:p>
          <a:p>
            <a:pPr marL="741363" lvl="1" indent="-284163" eaLnBrk="1" hangingPunct="1">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b="1"/>
          </a:p>
          <a:p>
            <a:pPr marL="341313" indent="-341313"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Hot gasses try to do this, but can only emit discrete wavelengths</a:t>
            </a:r>
          </a:p>
          <a:p>
            <a:pPr marL="741363" lvl="1" indent="-284163" eaLnBrk="1" hangingPunct="1">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b="1"/>
          </a:p>
          <a:p>
            <a:pPr marL="341313" indent="-341313" eaLnBrk="1" hangingPunct="1">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b="1"/>
              <a:t>Cold gasses try to absorb these same discrete wavelengths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5" descr="05_14_FigureA-Unanno">
            <a:extLst>
              <a:ext uri="{FF2B5EF4-FFF2-40B4-BE49-F238E27FC236}">
                <a16:creationId xmlns:a16="http://schemas.microsoft.com/office/drawing/2014/main" id="{05F9F9D0-8C3A-D74B-A958-B6DDA6054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490"/>
          <a:stretch>
            <a:fillRect/>
          </a:stretch>
        </p:blipFill>
        <p:spPr bwMode="auto">
          <a:xfrm>
            <a:off x="296863" y="1905000"/>
            <a:ext cx="8548687"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1026">
            <a:extLst>
              <a:ext uri="{FF2B5EF4-FFF2-40B4-BE49-F238E27FC236}">
                <a16:creationId xmlns:a16="http://schemas.microsoft.com/office/drawing/2014/main" id="{438E8E30-62C9-6645-B730-14108F8E4718}"/>
              </a:ext>
            </a:extLst>
          </p:cNvPr>
          <p:cNvSpPr>
            <a:spLocks noGrp="1" noChangeArrowheads="1"/>
          </p:cNvSpPr>
          <p:nvPr>
            <p:ph type="title"/>
          </p:nvPr>
        </p:nvSpPr>
        <p:spPr>
          <a:xfrm>
            <a:off x="685800" y="76200"/>
            <a:ext cx="7772400" cy="1143000"/>
          </a:xfrm>
        </p:spPr>
        <p:txBody>
          <a:bodyPr/>
          <a:lstStyle/>
          <a:p>
            <a:pPr eaLnBrk="1" hangingPunct="1"/>
            <a:r>
              <a:rPr lang="en-US" altLang="en-US">
                <a:solidFill>
                  <a:schemeClr val="tx1"/>
                </a:solidFill>
                <a:ea typeface="ＭＳ Ｐゴシック" panose="020B0600070205080204" pitchFamily="34" charset="-128"/>
              </a:rPr>
              <a:t>Continuous Spectrum</a:t>
            </a:r>
            <a:endParaRPr lang="en-US" altLang="en-US">
              <a:solidFill>
                <a:schemeClr val="accent2"/>
              </a:solidFill>
              <a:ea typeface="ＭＳ Ｐゴシック" panose="020B0600070205080204" pitchFamily="34" charset="-128"/>
            </a:endParaRPr>
          </a:p>
        </p:txBody>
      </p:sp>
      <p:sp>
        <p:nvSpPr>
          <p:cNvPr id="50179" name="Rectangle 1027">
            <a:extLst>
              <a:ext uri="{FF2B5EF4-FFF2-40B4-BE49-F238E27FC236}">
                <a16:creationId xmlns:a16="http://schemas.microsoft.com/office/drawing/2014/main" id="{262458C5-41DF-B544-8DB3-1EBC017D78C6}"/>
              </a:ext>
            </a:extLst>
          </p:cNvPr>
          <p:cNvSpPr>
            <a:spLocks noGrp="1" noChangeArrowheads="1"/>
          </p:cNvSpPr>
          <p:nvPr>
            <p:ph type="body" idx="1"/>
          </p:nvPr>
        </p:nvSpPr>
        <p:spPr>
          <a:xfrm>
            <a:off x="762000" y="4495800"/>
            <a:ext cx="7772400" cy="1600200"/>
          </a:xfrm>
        </p:spPr>
        <p:txBody>
          <a:bodyPr/>
          <a:lstStyle/>
          <a:p>
            <a:pPr eaLnBrk="1" hangingPunct="1"/>
            <a:r>
              <a:rPr lang="en-US" altLang="en-US" sz="2800">
                <a:ea typeface="ＭＳ Ｐゴシック" panose="020B0600070205080204" pitchFamily="34" charset="-128"/>
              </a:rPr>
              <a:t>The spectrum of a common (incandescent) light bulb spans all visible wavelengths, without interruption.</a:t>
            </a:r>
            <a:endParaRPr lang="en-US" altLang="en-US" b="1">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05_14_FigureB-Unanno">
            <a:extLst>
              <a:ext uri="{FF2B5EF4-FFF2-40B4-BE49-F238E27FC236}">
                <a16:creationId xmlns:a16="http://schemas.microsoft.com/office/drawing/2014/main" id="{2A17EFA2-02C8-834A-B409-C5E2141E5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305"/>
          <a:stretch>
            <a:fillRect/>
          </a:stretch>
        </p:blipFill>
        <p:spPr bwMode="auto">
          <a:xfrm>
            <a:off x="296863" y="1905000"/>
            <a:ext cx="8548687"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a:extLst>
              <a:ext uri="{FF2B5EF4-FFF2-40B4-BE49-F238E27FC236}">
                <a16:creationId xmlns:a16="http://schemas.microsoft.com/office/drawing/2014/main" id="{A47AF8E2-FFB3-3C48-9224-63DD98D688BB}"/>
              </a:ext>
            </a:extLst>
          </p:cNvPr>
          <p:cNvSpPr>
            <a:spLocks noGrp="1" noChangeArrowheads="1"/>
          </p:cNvSpPr>
          <p:nvPr>
            <p:ph type="title"/>
          </p:nvPr>
        </p:nvSpPr>
        <p:spPr>
          <a:xfrm>
            <a:off x="685800" y="76200"/>
            <a:ext cx="7772400" cy="1143000"/>
          </a:xfrm>
        </p:spPr>
        <p:txBody>
          <a:bodyPr/>
          <a:lstStyle/>
          <a:p>
            <a:pPr eaLnBrk="1" hangingPunct="1"/>
            <a:r>
              <a:rPr lang="en-US" altLang="en-US">
                <a:solidFill>
                  <a:schemeClr val="tx1"/>
                </a:solidFill>
                <a:ea typeface="ＭＳ Ｐゴシック" panose="020B0600070205080204" pitchFamily="34" charset="-128"/>
              </a:rPr>
              <a:t>Emission Line Spectrum</a:t>
            </a:r>
            <a:endParaRPr lang="en-US" altLang="en-US">
              <a:solidFill>
                <a:schemeClr val="accent2"/>
              </a:solidFill>
              <a:ea typeface="ＭＳ Ｐゴシック" panose="020B0600070205080204" pitchFamily="34" charset="-128"/>
            </a:endParaRPr>
          </a:p>
        </p:txBody>
      </p:sp>
      <p:sp>
        <p:nvSpPr>
          <p:cNvPr id="52227" name="Rectangle 3">
            <a:extLst>
              <a:ext uri="{FF2B5EF4-FFF2-40B4-BE49-F238E27FC236}">
                <a16:creationId xmlns:a16="http://schemas.microsoft.com/office/drawing/2014/main" id="{4FE3DBBC-77CD-B041-9837-20576374F1C6}"/>
              </a:ext>
            </a:extLst>
          </p:cNvPr>
          <p:cNvSpPr>
            <a:spLocks noGrp="1" noChangeArrowheads="1"/>
          </p:cNvSpPr>
          <p:nvPr>
            <p:ph type="body" idx="1"/>
          </p:nvPr>
        </p:nvSpPr>
        <p:spPr>
          <a:xfrm>
            <a:off x="762000" y="4495800"/>
            <a:ext cx="7772400" cy="2133600"/>
          </a:xfrm>
        </p:spPr>
        <p:txBody>
          <a:bodyPr/>
          <a:lstStyle/>
          <a:p>
            <a:pPr eaLnBrk="1" hangingPunct="1"/>
            <a:r>
              <a:rPr lang="en-US" altLang="en-US" sz="2800">
                <a:ea typeface="ＭＳ Ｐゴシック" panose="020B0600070205080204" pitchFamily="34" charset="-128"/>
              </a:rPr>
              <a:t>A thin or low-density cloud of gas emits light only at specific wavelengths that depend on its composition and temperature, producing a spectrum with bright emission lines.</a:t>
            </a:r>
            <a:endParaRPr lang="en-US" altLang="en-US" b="1">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 descr="05_14_FigureC-Unanno">
            <a:extLst>
              <a:ext uri="{FF2B5EF4-FFF2-40B4-BE49-F238E27FC236}">
                <a16:creationId xmlns:a16="http://schemas.microsoft.com/office/drawing/2014/main" id="{59AC27EA-EF64-CC4C-965B-D55D876FF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387"/>
          <a:stretch>
            <a:fillRect/>
          </a:stretch>
        </p:blipFill>
        <p:spPr bwMode="auto">
          <a:xfrm>
            <a:off x="296863" y="1905000"/>
            <a:ext cx="8548687"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a:extLst>
              <a:ext uri="{FF2B5EF4-FFF2-40B4-BE49-F238E27FC236}">
                <a16:creationId xmlns:a16="http://schemas.microsoft.com/office/drawing/2014/main" id="{F0E70CF1-599A-124E-8425-008D05BF19A2}"/>
              </a:ext>
            </a:extLst>
          </p:cNvPr>
          <p:cNvSpPr>
            <a:spLocks noGrp="1" noChangeArrowheads="1"/>
          </p:cNvSpPr>
          <p:nvPr>
            <p:ph type="title"/>
          </p:nvPr>
        </p:nvSpPr>
        <p:spPr>
          <a:xfrm>
            <a:off x="685800" y="76200"/>
            <a:ext cx="7772400" cy="1143000"/>
          </a:xfrm>
        </p:spPr>
        <p:txBody>
          <a:bodyPr/>
          <a:lstStyle/>
          <a:p>
            <a:pPr eaLnBrk="1" hangingPunct="1"/>
            <a:r>
              <a:rPr lang="en-US" altLang="en-US">
                <a:solidFill>
                  <a:schemeClr val="tx1"/>
                </a:solidFill>
                <a:ea typeface="ＭＳ Ｐゴシック" panose="020B0600070205080204" pitchFamily="34" charset="-128"/>
              </a:rPr>
              <a:t>Absorption Line Spectrum</a:t>
            </a:r>
            <a:endParaRPr lang="en-US" altLang="en-US">
              <a:solidFill>
                <a:schemeClr val="accent2"/>
              </a:solidFill>
              <a:ea typeface="ＭＳ Ｐゴシック" panose="020B0600070205080204" pitchFamily="34" charset="-128"/>
            </a:endParaRPr>
          </a:p>
        </p:txBody>
      </p:sp>
      <p:sp>
        <p:nvSpPr>
          <p:cNvPr id="54275" name="Rectangle 3">
            <a:extLst>
              <a:ext uri="{FF2B5EF4-FFF2-40B4-BE49-F238E27FC236}">
                <a16:creationId xmlns:a16="http://schemas.microsoft.com/office/drawing/2014/main" id="{B13D6C8E-6077-A041-BD9A-4CF0A934B8CD}"/>
              </a:ext>
            </a:extLst>
          </p:cNvPr>
          <p:cNvSpPr>
            <a:spLocks noGrp="1" noChangeArrowheads="1"/>
          </p:cNvSpPr>
          <p:nvPr>
            <p:ph type="body" idx="1"/>
          </p:nvPr>
        </p:nvSpPr>
        <p:spPr>
          <a:xfrm>
            <a:off x="762000" y="4495800"/>
            <a:ext cx="7772400" cy="1600200"/>
          </a:xfrm>
        </p:spPr>
        <p:txBody>
          <a:bodyPr/>
          <a:lstStyle/>
          <a:p>
            <a:pPr eaLnBrk="1" hangingPunct="1"/>
            <a:r>
              <a:rPr lang="en-US" altLang="en-US" sz="2800">
                <a:ea typeface="ＭＳ Ｐゴシック" panose="020B0600070205080204" pitchFamily="34" charset="-128"/>
              </a:rPr>
              <a:t>A cloud of gas between us and a light bulb can absorb light of specific wavelengths, leaving dark absorption lines in the spectrum.</a:t>
            </a:r>
            <a:endParaRPr lang="en-US" altLang="en-US" b="1">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17DE3A55-DF01-CE47-AC45-32E2351E0D78}"/>
              </a:ext>
            </a:extLst>
          </p:cNvPr>
          <p:cNvSpPr>
            <a:spLocks noGrp="1" noChangeArrowheads="1"/>
          </p:cNvSpPr>
          <p:nvPr>
            <p:ph type="title"/>
          </p:nvPr>
        </p:nvSpPr>
        <p:spPr>
          <a:xfrm>
            <a:off x="685800" y="304800"/>
            <a:ext cx="77724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solidFill>
                  <a:srgbClr val="333399"/>
                </a:solidFill>
              </a:rPr>
              <a:t>Light and Other Forms </a:t>
            </a:r>
            <a:br>
              <a:rPr lang="en-US" altLang="en-US">
                <a:solidFill>
                  <a:srgbClr val="333399"/>
                </a:solidFill>
              </a:rPr>
            </a:br>
            <a:r>
              <a:rPr lang="en-US" altLang="en-US">
                <a:solidFill>
                  <a:srgbClr val="333399"/>
                </a:solidFill>
              </a:rPr>
              <a:t>of Radiation</a:t>
            </a:r>
          </a:p>
        </p:txBody>
      </p:sp>
      <p:sp>
        <p:nvSpPr>
          <p:cNvPr id="4098" name="Rectangle 2">
            <a:extLst>
              <a:ext uri="{FF2B5EF4-FFF2-40B4-BE49-F238E27FC236}">
                <a16:creationId xmlns:a16="http://schemas.microsoft.com/office/drawing/2014/main" id="{4A6D70BD-B5DA-5243-8E7C-CE27B4E85748}"/>
              </a:ext>
            </a:extLst>
          </p:cNvPr>
          <p:cNvSpPr>
            <a:spLocks noGrp="1" noChangeArrowheads="1"/>
          </p:cNvSpPr>
          <p:nvPr>
            <p:ph type="subTitle" idx="4294967295"/>
          </p:nvPr>
        </p:nvSpPr>
        <p:spPr>
          <a:xfrm>
            <a:off x="1295400" y="1905000"/>
            <a:ext cx="6400800" cy="685800"/>
          </a:xfrm>
        </p:spPr>
        <p:txBody>
          <a:bodyPr/>
          <a:lstStyle/>
          <a:p>
            <a:pPr marL="0" indent="0"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solidFill>
                  <a:srgbClr val="333399"/>
                </a:solidFill>
              </a:rPr>
              <a:t>The Electromagnetic Spectrum</a:t>
            </a:r>
          </a:p>
        </p:txBody>
      </p:sp>
      <p:sp>
        <p:nvSpPr>
          <p:cNvPr id="4099" name="Text Box 3">
            <a:extLst>
              <a:ext uri="{FF2B5EF4-FFF2-40B4-BE49-F238E27FC236}">
                <a16:creationId xmlns:a16="http://schemas.microsoft.com/office/drawing/2014/main" id="{F7DA42EC-A4DD-1E4C-BA85-21ADA6369307}"/>
              </a:ext>
            </a:extLst>
          </p:cNvPr>
          <p:cNvSpPr txBox="1">
            <a:spLocks noChangeArrowheads="1"/>
          </p:cNvSpPr>
          <p:nvPr/>
        </p:nvSpPr>
        <p:spPr bwMode="auto">
          <a:xfrm>
            <a:off x="1143000" y="3140075"/>
            <a:ext cx="6858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500"/>
              </a:spcBef>
            </a:pPr>
            <a:r>
              <a:rPr lang="en-US" altLang="en-US" sz="2400">
                <a:solidFill>
                  <a:srgbClr val="333399"/>
                </a:solidFill>
              </a:rPr>
              <a:t>In astronomy, we cannot perform experiments with our objects (stars, galaxies, …).</a:t>
            </a:r>
          </a:p>
        </p:txBody>
      </p:sp>
      <p:sp>
        <p:nvSpPr>
          <p:cNvPr id="4100" name="Text Box 4">
            <a:extLst>
              <a:ext uri="{FF2B5EF4-FFF2-40B4-BE49-F238E27FC236}">
                <a16:creationId xmlns:a16="http://schemas.microsoft.com/office/drawing/2014/main" id="{A1AD41CC-4FE1-284B-97A0-53F245B174D8}"/>
              </a:ext>
            </a:extLst>
          </p:cNvPr>
          <p:cNvSpPr txBox="1">
            <a:spLocks noChangeArrowheads="1"/>
          </p:cNvSpPr>
          <p:nvPr/>
        </p:nvSpPr>
        <p:spPr bwMode="auto">
          <a:xfrm>
            <a:off x="1143000" y="4527550"/>
            <a:ext cx="6858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500"/>
              </a:spcBef>
            </a:pPr>
            <a:r>
              <a:rPr lang="en-US" altLang="en-US" sz="2400">
                <a:solidFill>
                  <a:srgbClr val="333399"/>
                </a:solidFill>
              </a:rPr>
              <a:t>The only way to investigate them is by analyzing the light (and other radiation) which we observe from them.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4098">
                                            <p:txEl>
                                              <p:pRg st="0" end="0"/>
                                            </p:txEl>
                                          </p:spTgt>
                                        </p:tgtEl>
                                        <p:attrNameLst>
                                          <p:attrName>style.visibility</p:attrName>
                                        </p:attrNameLst>
                                      </p:cBhvr>
                                      <p:to>
                                        <p:strVal val="visible"/>
                                      </p:to>
                                    </p:set>
                                    <p:animEffect transition="in" filter="slide(fromBottom)">
                                      <p:cBhvr additive="repl">
                                        <p:cTn id="7" dur="500"/>
                                        <p:tgtEl>
                                          <p:spTgt spid="4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4099"/>
                                        </p:tgtEl>
                                        <p:attrNameLst>
                                          <p:attrName>style.visibility</p:attrName>
                                        </p:attrNameLst>
                                      </p:cBhvr>
                                      <p:to>
                                        <p:strVal val="visible"/>
                                      </p:to>
                                    </p:set>
                                    <p:animEffect transition="in" filter="slide(fromBottom)">
                                      <p:cBhvr additive="repl">
                                        <p:cTn id="12" dur="500"/>
                                        <p:tgtEl>
                                          <p:spTgt spid="4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4100"/>
                                        </p:tgtEl>
                                        <p:attrNameLst>
                                          <p:attrName>style.visibility</p:attrName>
                                        </p:attrNameLst>
                                      </p:cBhvr>
                                      <p:to>
                                        <p:strVal val="visible"/>
                                      </p:to>
                                    </p:set>
                                    <p:animEffect transition="in" filter="slide(fromBottom)">
                                      <p:cBhvr additive="repl">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7" descr="05_12_Figure-Unanno">
            <a:extLst>
              <a:ext uri="{FF2B5EF4-FFF2-40B4-BE49-F238E27FC236}">
                <a16:creationId xmlns:a16="http://schemas.microsoft.com/office/drawing/2014/main" id="{6AA90C91-F156-A54B-BB02-3F55C7E15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531"/>
          <a:stretch>
            <a:fillRect/>
          </a:stretch>
        </p:blipFill>
        <p:spPr bwMode="auto">
          <a:xfrm>
            <a:off x="685800" y="1076325"/>
            <a:ext cx="51816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a:extLst>
              <a:ext uri="{FF2B5EF4-FFF2-40B4-BE49-F238E27FC236}">
                <a16:creationId xmlns:a16="http://schemas.microsoft.com/office/drawing/2014/main" id="{2FEE5B59-F00C-E847-9829-0ABA29E4B7FD}"/>
              </a:ext>
            </a:extLst>
          </p:cNvPr>
          <p:cNvSpPr>
            <a:spLocks noGrp="1" noChangeArrowheads="1"/>
          </p:cNvSpPr>
          <p:nvPr>
            <p:ph type="title"/>
          </p:nvPr>
        </p:nvSpPr>
        <p:spPr>
          <a:xfrm>
            <a:off x="685800" y="152400"/>
            <a:ext cx="7772400" cy="1143000"/>
          </a:xfrm>
        </p:spPr>
        <p:txBody>
          <a:bodyPr/>
          <a:lstStyle/>
          <a:p>
            <a:pPr eaLnBrk="1" hangingPunct="1"/>
            <a:r>
              <a:rPr lang="en-US" altLang="en-US">
                <a:solidFill>
                  <a:schemeClr val="accent2"/>
                </a:solidFill>
                <a:ea typeface="ＭＳ Ｐゴシック" panose="020B0600070205080204" pitchFamily="34" charset="-128"/>
              </a:rPr>
              <a:t>How is energy stored in atoms?</a:t>
            </a:r>
          </a:p>
        </p:txBody>
      </p:sp>
      <p:sp>
        <p:nvSpPr>
          <p:cNvPr id="56323" name="Rectangle 3">
            <a:extLst>
              <a:ext uri="{FF2B5EF4-FFF2-40B4-BE49-F238E27FC236}">
                <a16:creationId xmlns:a16="http://schemas.microsoft.com/office/drawing/2014/main" id="{617D905B-4403-D644-818B-FA70F25EA695}"/>
              </a:ext>
            </a:extLst>
          </p:cNvPr>
          <p:cNvSpPr>
            <a:spLocks noGrp="1" noChangeArrowheads="1"/>
          </p:cNvSpPr>
          <p:nvPr>
            <p:ph type="body" idx="1"/>
          </p:nvPr>
        </p:nvSpPr>
        <p:spPr>
          <a:xfrm>
            <a:off x="533400" y="5257800"/>
            <a:ext cx="8229600" cy="1371600"/>
          </a:xfrm>
        </p:spPr>
        <p:txBody>
          <a:bodyPr/>
          <a:lstStyle/>
          <a:p>
            <a:pPr eaLnBrk="1" hangingPunct="1"/>
            <a:r>
              <a:rPr lang="en-US" altLang="en-US">
                <a:ea typeface="ＭＳ Ｐゴシック" panose="020B0600070205080204" pitchFamily="34" charset="-128"/>
              </a:rPr>
              <a:t>Electrons in atoms are restricted to particular energy levels.</a:t>
            </a:r>
          </a:p>
        </p:txBody>
      </p:sp>
      <p:sp>
        <p:nvSpPr>
          <p:cNvPr id="56324" name="Text Box 6">
            <a:extLst>
              <a:ext uri="{FF2B5EF4-FFF2-40B4-BE49-F238E27FC236}">
                <a16:creationId xmlns:a16="http://schemas.microsoft.com/office/drawing/2014/main" id="{F1B8D4AF-638B-E94F-9925-D4C8525FFF1A}"/>
              </a:ext>
            </a:extLst>
          </p:cNvPr>
          <p:cNvSpPr txBox="1">
            <a:spLocks noChangeArrowheads="1"/>
          </p:cNvSpPr>
          <p:nvPr/>
        </p:nvSpPr>
        <p:spPr bwMode="auto">
          <a:xfrm>
            <a:off x="5943600" y="4257675"/>
            <a:ext cx="2011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pPr>
            <a:r>
              <a:rPr lang="en-US" altLang="en-US" sz="2800">
                <a:solidFill>
                  <a:schemeClr val="bg1"/>
                </a:solidFill>
              </a:rPr>
              <a:t>Ground state</a:t>
            </a:r>
          </a:p>
        </p:txBody>
      </p:sp>
      <p:sp>
        <p:nvSpPr>
          <p:cNvPr id="56325" name="Text Box 7">
            <a:extLst>
              <a:ext uri="{FF2B5EF4-FFF2-40B4-BE49-F238E27FC236}">
                <a16:creationId xmlns:a16="http://schemas.microsoft.com/office/drawing/2014/main" id="{0D0F468F-4276-E145-9185-2611E79B5E76}"/>
              </a:ext>
            </a:extLst>
          </p:cNvPr>
          <p:cNvSpPr txBox="1">
            <a:spLocks noChangeArrowheads="1"/>
          </p:cNvSpPr>
          <p:nvPr/>
        </p:nvSpPr>
        <p:spPr bwMode="auto">
          <a:xfrm>
            <a:off x="5943600" y="2514600"/>
            <a:ext cx="2149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pPr>
            <a:r>
              <a:rPr lang="en-US" altLang="en-US" sz="2800">
                <a:solidFill>
                  <a:schemeClr val="bg1"/>
                </a:solidFill>
              </a:rPr>
              <a:t>Excited states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A88725A4-1907-E340-A172-D1CBA56056CE}"/>
              </a:ext>
            </a:extLst>
          </p:cNvPr>
          <p:cNvSpPr>
            <a:spLocks noGrp="1" noChangeArrowheads="1"/>
          </p:cNvSpPr>
          <p:nvPr>
            <p:ph type="title"/>
          </p:nvPr>
        </p:nvSpPr>
        <p:spPr>
          <a:xfrm>
            <a:off x="685800" y="152400"/>
            <a:ext cx="7772400" cy="1143000"/>
          </a:xfrm>
        </p:spPr>
        <p:txBody>
          <a:bodyPr/>
          <a:lstStyle/>
          <a:p>
            <a:pPr eaLnBrk="1" hangingPunct="1"/>
            <a:r>
              <a:rPr lang="en-US" altLang="en-US">
                <a:solidFill>
                  <a:schemeClr val="tx1"/>
                </a:solidFill>
                <a:ea typeface="ＭＳ Ｐゴシック" panose="020B0600070205080204" pitchFamily="34" charset="-128"/>
              </a:rPr>
              <a:t>Energy Level Transitions</a:t>
            </a:r>
            <a:endParaRPr lang="en-US" altLang="en-US">
              <a:solidFill>
                <a:schemeClr val="accent2"/>
              </a:solidFill>
              <a:ea typeface="ＭＳ Ｐゴシック" panose="020B0600070205080204" pitchFamily="34" charset="-128"/>
            </a:endParaRPr>
          </a:p>
        </p:txBody>
      </p:sp>
      <p:sp>
        <p:nvSpPr>
          <p:cNvPr id="58370" name="Rectangle 3">
            <a:extLst>
              <a:ext uri="{FF2B5EF4-FFF2-40B4-BE49-F238E27FC236}">
                <a16:creationId xmlns:a16="http://schemas.microsoft.com/office/drawing/2014/main" id="{33E5BBE5-7733-5147-BDF2-14FFE93F44A1}"/>
              </a:ext>
            </a:extLst>
          </p:cNvPr>
          <p:cNvSpPr>
            <a:spLocks noGrp="1" noChangeArrowheads="1"/>
          </p:cNvSpPr>
          <p:nvPr>
            <p:ph type="body" idx="1"/>
          </p:nvPr>
        </p:nvSpPr>
        <p:spPr>
          <a:xfrm>
            <a:off x="5791200" y="2057400"/>
            <a:ext cx="3048000" cy="3886200"/>
          </a:xfrm>
        </p:spPr>
        <p:txBody>
          <a:bodyPr/>
          <a:lstStyle/>
          <a:p>
            <a:pPr eaLnBrk="1" hangingPunct="1"/>
            <a:r>
              <a:rPr lang="en-US" altLang="en-US" sz="2800">
                <a:ea typeface="ＭＳ Ｐゴシック" panose="020B0600070205080204" pitchFamily="34" charset="-128"/>
              </a:rPr>
              <a:t>The only allowed changes in energy are those corresponding to a transition between energy levels.</a:t>
            </a:r>
          </a:p>
        </p:txBody>
      </p:sp>
      <p:pic>
        <p:nvPicPr>
          <p:cNvPr id="58371" name="Picture 5" descr="AllowedLevels">
            <a:extLst>
              <a:ext uri="{FF2B5EF4-FFF2-40B4-BE49-F238E27FC236}">
                <a16:creationId xmlns:a16="http://schemas.microsoft.com/office/drawing/2014/main" id="{19E48C8E-90D4-3A47-82F1-CF9E40D90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58900"/>
            <a:ext cx="4419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043EEDC8-C6FD-994F-9E93-A51975F6A154}"/>
              </a:ext>
            </a:extLst>
          </p:cNvPr>
          <p:cNvSpPr>
            <a:spLocks noGrp="1" noChangeArrowheads="1"/>
          </p:cNvSpPr>
          <p:nvPr>
            <p:ph type="title"/>
          </p:nvPr>
        </p:nvSpPr>
        <p:spPr>
          <a:xfrm>
            <a:off x="685800" y="174625"/>
            <a:ext cx="7848600" cy="6429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a:solidFill>
                  <a:srgbClr val="FF0000"/>
                </a:solidFill>
              </a:rPr>
              <a:t>Atomic (Hydrogen) Lines</a:t>
            </a:r>
          </a:p>
        </p:txBody>
      </p:sp>
      <p:sp>
        <p:nvSpPr>
          <p:cNvPr id="60418" name="Rectangle 2">
            <a:extLst>
              <a:ext uri="{FF2B5EF4-FFF2-40B4-BE49-F238E27FC236}">
                <a16:creationId xmlns:a16="http://schemas.microsoft.com/office/drawing/2014/main" id="{3CF44595-DB05-A94E-AB81-5884A598D889}"/>
              </a:ext>
            </a:extLst>
          </p:cNvPr>
          <p:cNvSpPr>
            <a:spLocks noGrp="1" noChangeArrowheads="1"/>
          </p:cNvSpPr>
          <p:nvPr>
            <p:ph type="body" idx="1"/>
          </p:nvPr>
        </p:nvSpPr>
        <p:spPr>
          <a:xfrm>
            <a:off x="762000" y="838200"/>
            <a:ext cx="8001000" cy="5105400"/>
          </a:xfrm>
        </p:spPr>
        <p:txBody>
          <a:bodyPr/>
          <a:lstStyle/>
          <a:p>
            <a:pPr marL="341313" indent="-341313" eaLnBrk="1" hangingPunct="1">
              <a:spcBef>
                <a:spcPts val="250"/>
              </a:spcBef>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000" b="1">
              <a:solidFill>
                <a:srgbClr val="0000FF"/>
              </a:solidFill>
            </a:endParaRPr>
          </a:p>
          <a:p>
            <a:pPr marL="341313" indent="-341313" eaLnBrk="1" hangingPunct="1">
              <a:spcBef>
                <a:spcPts val="45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solidFill>
                  <a:srgbClr val="0000FF"/>
                </a:solidFill>
              </a:rPr>
              <a:t>Energy absorbed/emitted depends on upper and lower levels</a:t>
            </a:r>
          </a:p>
          <a:p>
            <a:pPr marL="341313" indent="-341313" eaLnBrk="1" hangingPunct="1">
              <a:spcBef>
                <a:spcPts val="45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solidFill>
                  <a:srgbClr val="0000FF"/>
                </a:solidFill>
              </a:rPr>
              <a:t>Higher energy levels are close together</a:t>
            </a:r>
          </a:p>
          <a:p>
            <a:pPr marL="341313" indent="-341313" eaLnBrk="1" hangingPunct="1">
              <a:spcBef>
                <a:spcPts val="45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solidFill>
                  <a:srgbClr val="0000FF"/>
                </a:solidFill>
              </a:rPr>
              <a:t>Above a certain energy, electron can escape     (ionization)</a:t>
            </a:r>
          </a:p>
          <a:p>
            <a:pPr marL="341313" indent="-341313" eaLnBrk="1" hangingPunct="1">
              <a:spcBef>
                <a:spcPts val="450"/>
              </a:spcBef>
              <a:buClr>
                <a:srgbClr val="0000FF"/>
              </a:buClr>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a:solidFill>
                <a:srgbClr val="0000FF"/>
              </a:solidFill>
            </a:endParaRPr>
          </a:p>
          <a:p>
            <a:pPr marL="341313" indent="-341313" eaLnBrk="1" hangingPunct="1">
              <a:spcBef>
                <a:spcPts val="45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800" b="1">
                <a:solidFill>
                  <a:srgbClr val="0000FF"/>
                </a:solidFill>
              </a:rPr>
              <a:t>Series of lines named for bottom level</a:t>
            </a:r>
          </a:p>
          <a:p>
            <a:pPr marL="741363" lvl="1" indent="-284163" eaLnBrk="1" hangingPunct="1">
              <a:spcBef>
                <a:spcPts val="4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600" b="1">
                <a:solidFill>
                  <a:srgbClr val="0000FF"/>
                </a:solidFill>
              </a:rPr>
              <a:t>To get absorption, lower level must be occupied</a:t>
            </a:r>
          </a:p>
          <a:p>
            <a:pPr lvl="2" eaLnBrk="1" hangingPunct="1">
              <a:spcBef>
                <a:spcPts val="35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400" b="1">
                <a:solidFill>
                  <a:srgbClr val="0000FF"/>
                </a:solidFill>
              </a:rPr>
              <a:t>Depends upon temperature of atoms</a:t>
            </a:r>
          </a:p>
          <a:p>
            <a:pPr marL="741363" lvl="1" indent="-284163" eaLnBrk="1" hangingPunct="1">
              <a:spcBef>
                <a:spcPts val="40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600" b="1">
                <a:solidFill>
                  <a:srgbClr val="0000FF"/>
                </a:solidFill>
              </a:rPr>
              <a:t>To get emission, upper level must be occupied</a:t>
            </a:r>
          </a:p>
          <a:p>
            <a:pPr lvl="2" eaLnBrk="1" hangingPunct="1">
              <a:spcBef>
                <a:spcPts val="350"/>
              </a:spcBef>
              <a:buClr>
                <a:srgbClr val="0000FF"/>
              </a:buClr>
              <a:buFont typeface="Arial" panose="020B0604020202020204" pitchFamily="34" charset="0"/>
              <a:buChar char="•"/>
              <a:tabLst>
                <a:tab pos="1712913" algn="l"/>
                <a:tab pos="2627313" algn="l"/>
                <a:tab pos="3541713" algn="l"/>
                <a:tab pos="4456113" algn="l"/>
                <a:tab pos="5370513" algn="l"/>
                <a:tab pos="6284913" algn="l"/>
                <a:tab pos="7199313" algn="l"/>
                <a:tab pos="8113713" algn="l"/>
                <a:tab pos="9028113" algn="l"/>
                <a:tab pos="9942513" algn="l"/>
                <a:tab pos="10856913" algn="l"/>
              </a:tabLst>
            </a:pPr>
            <a:r>
              <a:rPr lang="en-US" altLang="en-US" sz="1400" b="1">
                <a:solidFill>
                  <a:srgbClr val="0000FF"/>
                </a:solidFill>
              </a:rPr>
              <a:t>Can get down-ward cascade through many levels</a:t>
            </a:r>
          </a:p>
          <a:p>
            <a:pPr marL="341313" indent="-341313" eaLnBrk="1" hangingPunct="1">
              <a:spcBef>
                <a:spcPts val="450"/>
              </a:spcBef>
              <a:buClr>
                <a:srgbClr val="0000FF"/>
              </a:buClr>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a:solidFill>
                <a:srgbClr val="0000FF"/>
              </a:solidFill>
            </a:endParaRPr>
          </a:p>
          <a:p>
            <a:pPr marL="341313" indent="-341313" eaLnBrk="1" hangingPunct="1">
              <a:spcBef>
                <a:spcPts val="450"/>
              </a:spcBef>
              <a:buClr>
                <a:srgbClr val="0000FF"/>
              </a:buClr>
              <a:buFont typeface="Arial" panose="020B0604020202020204" pitchFamily="34" charset="0"/>
              <a:buNone/>
              <a:tabLst>
                <a:tab pos="1712913" algn="l"/>
                <a:tab pos="2627313" algn="l"/>
                <a:tab pos="3541713" algn="l"/>
                <a:tab pos="4456113" algn="l"/>
                <a:tab pos="5370513" algn="l"/>
                <a:tab pos="6284913" algn="l"/>
                <a:tab pos="7199313" algn="l"/>
                <a:tab pos="8113713" algn="l"/>
                <a:tab pos="9028113" algn="l"/>
                <a:tab pos="9942513" algn="l"/>
                <a:tab pos="10856913" algn="l"/>
              </a:tabLst>
            </a:pPr>
            <a:endParaRPr lang="en-US" altLang="en-US" sz="1800" b="1">
              <a:solidFill>
                <a:srgbClr val="0000FF"/>
              </a:solidFill>
            </a:endParaRPr>
          </a:p>
        </p:txBody>
      </p:sp>
      <p:pic>
        <p:nvPicPr>
          <p:cNvPr id="60419" name="Picture 3">
            <a:extLst>
              <a:ext uri="{FF2B5EF4-FFF2-40B4-BE49-F238E27FC236}">
                <a16:creationId xmlns:a16="http://schemas.microsoft.com/office/drawing/2014/main" id="{8AFEF996-2D70-D44B-BA64-A85C02A28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94138"/>
            <a:ext cx="29527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0420" name="Picture 4">
            <a:extLst>
              <a:ext uri="{FF2B5EF4-FFF2-40B4-BE49-F238E27FC236}">
                <a16:creationId xmlns:a16="http://schemas.microsoft.com/office/drawing/2014/main" id="{925B0160-AF0E-CB41-A027-5828FD9C5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4800"/>
            <a:ext cx="37115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0421" name="Text Box 5">
            <a:extLst>
              <a:ext uri="{FF2B5EF4-FFF2-40B4-BE49-F238E27FC236}">
                <a16:creationId xmlns:a16="http://schemas.microsoft.com/office/drawing/2014/main" id="{91BF9ED3-169D-5648-AD67-2BD91281AD16}"/>
              </a:ext>
            </a:extLst>
          </p:cNvPr>
          <p:cNvSpPr txBox="1">
            <a:spLocks noChangeArrowheads="1"/>
          </p:cNvSpPr>
          <p:nvPr/>
        </p:nvSpPr>
        <p:spPr bwMode="auto">
          <a:xfrm>
            <a:off x="6859588" y="5943600"/>
            <a:ext cx="1603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ct val="0"/>
              </a:spcBef>
            </a:pPr>
            <a:r>
              <a:rPr lang="en-US" altLang="en-US" sz="800">
                <a:latin typeface="Times New Roman" panose="02020603050405020304" pitchFamily="18" charset="0"/>
              </a:rPr>
              <a:t>From our text:  Horizons, by Seeds</a:t>
            </a:r>
          </a:p>
        </p:txBody>
      </p:sp>
      <p:sp>
        <p:nvSpPr>
          <p:cNvPr id="60422" name="Text Box 6">
            <a:extLst>
              <a:ext uri="{FF2B5EF4-FFF2-40B4-BE49-F238E27FC236}">
                <a16:creationId xmlns:a16="http://schemas.microsoft.com/office/drawing/2014/main" id="{33F21039-309A-1040-BD39-51A74E5C589A}"/>
              </a:ext>
            </a:extLst>
          </p:cNvPr>
          <p:cNvSpPr txBox="1">
            <a:spLocks noChangeArrowheads="1"/>
          </p:cNvSpPr>
          <p:nvPr/>
        </p:nvSpPr>
        <p:spPr bwMode="auto">
          <a:xfrm>
            <a:off x="3659188" y="5911850"/>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ct val="0"/>
              </a:spcBef>
            </a:pPr>
            <a:r>
              <a:rPr lang="en-US" altLang="en-US" sz="1600">
                <a:latin typeface="Times New Roman" panose="02020603050405020304" pitchFamily="18" charset="0"/>
              </a:rPr>
              <a:t>n=1</a:t>
            </a:r>
          </a:p>
        </p:txBody>
      </p:sp>
      <p:sp>
        <p:nvSpPr>
          <p:cNvPr id="60423" name="Text Box 7">
            <a:extLst>
              <a:ext uri="{FF2B5EF4-FFF2-40B4-BE49-F238E27FC236}">
                <a16:creationId xmlns:a16="http://schemas.microsoft.com/office/drawing/2014/main" id="{82EFD103-1648-FC4C-95F8-E0B71E6ECA25}"/>
              </a:ext>
            </a:extLst>
          </p:cNvPr>
          <p:cNvSpPr txBox="1">
            <a:spLocks noChangeArrowheads="1"/>
          </p:cNvSpPr>
          <p:nvPr/>
        </p:nvSpPr>
        <p:spPr bwMode="auto">
          <a:xfrm>
            <a:off x="3659188" y="4800600"/>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ct val="0"/>
              </a:spcBef>
            </a:pPr>
            <a:r>
              <a:rPr lang="en-US" altLang="en-US" sz="1600">
                <a:latin typeface="Times New Roman" panose="02020603050405020304" pitchFamily="18" charset="0"/>
              </a:rPr>
              <a:t>n=2</a:t>
            </a:r>
          </a:p>
        </p:txBody>
      </p:sp>
      <p:sp>
        <p:nvSpPr>
          <p:cNvPr id="60424" name="Text Box 8">
            <a:extLst>
              <a:ext uri="{FF2B5EF4-FFF2-40B4-BE49-F238E27FC236}">
                <a16:creationId xmlns:a16="http://schemas.microsoft.com/office/drawing/2014/main" id="{3809572B-B6E6-CC45-8C30-7562B4EC9B04}"/>
              </a:ext>
            </a:extLst>
          </p:cNvPr>
          <p:cNvSpPr txBox="1">
            <a:spLocks noChangeArrowheads="1"/>
          </p:cNvSpPr>
          <p:nvPr/>
        </p:nvSpPr>
        <p:spPr bwMode="auto">
          <a:xfrm>
            <a:off x="3659188" y="4419600"/>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ct val="0"/>
              </a:spcBef>
            </a:pPr>
            <a:r>
              <a:rPr lang="en-US" altLang="en-US" sz="1600">
                <a:latin typeface="Times New Roman" panose="02020603050405020304" pitchFamily="18" charset="0"/>
              </a:rPr>
              <a:t>n=3</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6CCE5DD2-7DBF-EA40-86A6-3995FC2BFCD4}"/>
              </a:ext>
            </a:extLst>
          </p:cNvPr>
          <p:cNvSpPr>
            <a:spLocks noGrp="1" noChangeArrowheads="1"/>
          </p:cNvSpPr>
          <p:nvPr>
            <p:ph type="title"/>
          </p:nvPr>
        </p:nvSpPr>
        <p:spPr>
          <a:xfrm>
            <a:off x="609600" y="0"/>
            <a:ext cx="8229600" cy="990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solidFill>
                  <a:srgbClr val="333399"/>
                </a:solidFill>
              </a:rPr>
              <a:t>Light as a Wave</a:t>
            </a:r>
          </a:p>
        </p:txBody>
      </p:sp>
      <p:sp>
        <p:nvSpPr>
          <p:cNvPr id="5122" name="Rectangle 2">
            <a:extLst>
              <a:ext uri="{FF2B5EF4-FFF2-40B4-BE49-F238E27FC236}">
                <a16:creationId xmlns:a16="http://schemas.microsoft.com/office/drawing/2014/main" id="{107914EC-0FD9-5640-9E8C-3115177E15EB}"/>
              </a:ext>
            </a:extLst>
          </p:cNvPr>
          <p:cNvSpPr>
            <a:spLocks noGrp="1" noChangeArrowheads="1"/>
          </p:cNvSpPr>
          <p:nvPr>
            <p:ph type="body" idx="1"/>
          </p:nvPr>
        </p:nvSpPr>
        <p:spPr>
          <a:xfrm>
            <a:off x="990600" y="4495800"/>
            <a:ext cx="6781800" cy="990600"/>
          </a:xfrm>
        </p:spPr>
        <p:txBody>
          <a:bodyPr/>
          <a:lstStyle/>
          <a:p>
            <a:pPr marL="608013" indent="-608013" algn="ctr" eaLnBrk="1" hangingPunct="1">
              <a:spcBef>
                <a:spcPts val="700"/>
              </a:spcBef>
              <a:buClr>
                <a:srgbClr val="333399"/>
              </a:buClr>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800">
                <a:solidFill>
                  <a:srgbClr val="333399"/>
                </a:solidFill>
              </a:rPr>
              <a:t>Light waves are characterized by a wavelength </a:t>
            </a:r>
            <a:r>
              <a:rPr lang="en-US" altLang="en-US" sz="2800">
                <a:solidFill>
                  <a:srgbClr val="333399"/>
                </a:solidFill>
                <a:latin typeface="Symbol" pitchFamily="2" charset="2"/>
              </a:rPr>
              <a:t></a:t>
            </a:r>
            <a:r>
              <a:rPr lang="en-US" altLang="en-US" sz="2800">
                <a:solidFill>
                  <a:srgbClr val="333399"/>
                </a:solidFill>
              </a:rPr>
              <a:t>and a frequency f.</a:t>
            </a:r>
          </a:p>
        </p:txBody>
      </p:sp>
      <p:sp>
        <p:nvSpPr>
          <p:cNvPr id="5123" name="Text Box 3">
            <a:extLst>
              <a:ext uri="{FF2B5EF4-FFF2-40B4-BE49-F238E27FC236}">
                <a16:creationId xmlns:a16="http://schemas.microsoft.com/office/drawing/2014/main" id="{E41C5834-53A8-9D4D-BCD5-D2760BAECA3C}"/>
              </a:ext>
            </a:extLst>
          </p:cNvPr>
          <p:cNvSpPr txBox="1">
            <a:spLocks noChangeArrowheads="1"/>
          </p:cNvSpPr>
          <p:nvPr/>
        </p:nvSpPr>
        <p:spPr bwMode="auto">
          <a:xfrm>
            <a:off x="3352800" y="6019800"/>
            <a:ext cx="1828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2250"/>
              </a:spcBef>
            </a:pPr>
            <a:r>
              <a:rPr lang="en-US" altLang="en-US" sz="3600">
                <a:solidFill>
                  <a:srgbClr val="333399"/>
                </a:solidFill>
              </a:rPr>
              <a:t>f = c/</a:t>
            </a:r>
            <a:r>
              <a:rPr lang="en-US" altLang="en-US" sz="3600">
                <a:solidFill>
                  <a:srgbClr val="333399"/>
                </a:solidFill>
                <a:latin typeface="Symbol" pitchFamily="2" charset="2"/>
              </a:rPr>
              <a:t></a:t>
            </a:r>
          </a:p>
        </p:txBody>
      </p:sp>
      <p:pic>
        <p:nvPicPr>
          <p:cNvPr id="5124" name="Picture 4">
            <a:extLst>
              <a:ext uri="{FF2B5EF4-FFF2-40B4-BE49-F238E27FC236}">
                <a16:creationId xmlns:a16="http://schemas.microsoft.com/office/drawing/2014/main" id="{7DED4DCD-CFF3-0C45-8394-7F136B19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5334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5" name="Text Box 5">
            <a:extLst>
              <a:ext uri="{FF2B5EF4-FFF2-40B4-BE49-F238E27FC236}">
                <a16:creationId xmlns:a16="http://schemas.microsoft.com/office/drawing/2014/main" id="{52F46AF4-440D-DA4E-B3A2-8207077E550C}"/>
              </a:ext>
            </a:extLst>
          </p:cNvPr>
          <p:cNvSpPr txBox="1">
            <a:spLocks noChangeArrowheads="1"/>
          </p:cNvSpPr>
          <p:nvPr/>
        </p:nvSpPr>
        <p:spPr bwMode="auto">
          <a:xfrm>
            <a:off x="2362200" y="3200400"/>
            <a:ext cx="2362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375"/>
              </a:spcBef>
            </a:pPr>
            <a:r>
              <a:rPr lang="en-US" altLang="en-US" sz="2200">
                <a:solidFill>
                  <a:srgbClr val="333399"/>
                </a:solidFill>
              </a:rPr>
              <a:t>c = 300,000 km/s = 3*10</a:t>
            </a:r>
            <a:r>
              <a:rPr lang="en-US" altLang="en-US" sz="2200" baseline="30000">
                <a:solidFill>
                  <a:srgbClr val="333399"/>
                </a:solidFill>
              </a:rPr>
              <a:t>8</a:t>
            </a:r>
            <a:r>
              <a:rPr lang="en-US" altLang="en-US" sz="2200">
                <a:solidFill>
                  <a:srgbClr val="333399"/>
                </a:solidFill>
              </a:rPr>
              <a:t> m/s</a:t>
            </a:r>
          </a:p>
        </p:txBody>
      </p:sp>
      <p:sp>
        <p:nvSpPr>
          <p:cNvPr id="5126" name="Rectangle 6">
            <a:extLst>
              <a:ext uri="{FF2B5EF4-FFF2-40B4-BE49-F238E27FC236}">
                <a16:creationId xmlns:a16="http://schemas.microsoft.com/office/drawing/2014/main" id="{4EC8EE09-C413-EC41-A3AC-1ABFE0107ED0}"/>
              </a:ext>
            </a:extLst>
          </p:cNvPr>
          <p:cNvSpPr>
            <a:spLocks noChangeArrowheads="1"/>
          </p:cNvSpPr>
          <p:nvPr/>
        </p:nvSpPr>
        <p:spPr bwMode="auto">
          <a:xfrm>
            <a:off x="3200400" y="6019800"/>
            <a:ext cx="1752600" cy="685800"/>
          </a:xfrm>
          <a:prstGeom prst="rect">
            <a:avLst/>
          </a:prstGeom>
          <a:noFill/>
          <a:ln w="2844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pPr>
            <a:endParaRPr lang="en-US" altLang="en-US" sz="1800">
              <a:solidFill>
                <a:schemeClr val="bg1"/>
              </a:solidFill>
            </a:endParaRPr>
          </a:p>
        </p:txBody>
      </p:sp>
      <p:sp>
        <p:nvSpPr>
          <p:cNvPr id="5127" name="Rectangle 7">
            <a:extLst>
              <a:ext uri="{FF2B5EF4-FFF2-40B4-BE49-F238E27FC236}">
                <a16:creationId xmlns:a16="http://schemas.microsoft.com/office/drawing/2014/main" id="{4A86614C-FF00-AC4C-8330-C45646F2E1A3}"/>
              </a:ext>
            </a:extLst>
          </p:cNvPr>
          <p:cNvSpPr>
            <a:spLocks noChangeArrowheads="1"/>
          </p:cNvSpPr>
          <p:nvPr/>
        </p:nvSpPr>
        <p:spPr bwMode="auto">
          <a:xfrm>
            <a:off x="685800" y="541020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608013" indent="-608013">
              <a:spcBef>
                <a:spcPts val="800"/>
              </a:spcBef>
              <a:buClr>
                <a:srgbClr val="000000"/>
              </a:buClr>
              <a:buSzPct val="100000"/>
              <a:buFont typeface="Times New Roman" panose="02020603050405020304" pitchFamily="18" charset="0"/>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700"/>
              </a:spcBef>
              <a:buClr>
                <a:srgbClr val="333399"/>
              </a:buClr>
              <a:buFont typeface="Arial" panose="020B0604020202020204" pitchFamily="34" charset="0"/>
              <a:buChar char="•"/>
            </a:pPr>
            <a:r>
              <a:rPr lang="en-US" altLang="en-US" sz="2800">
                <a:solidFill>
                  <a:srgbClr val="333399"/>
                </a:solidFill>
              </a:rPr>
              <a:t>f and </a:t>
            </a:r>
            <a:r>
              <a:rPr lang="en-US" altLang="en-US" sz="2800">
                <a:solidFill>
                  <a:srgbClr val="333399"/>
                </a:solidFill>
                <a:latin typeface="Symbol" pitchFamily="2" charset="2"/>
              </a:rPr>
              <a:t></a:t>
            </a:r>
            <a:r>
              <a:rPr lang="en-US" altLang="en-US" sz="2800">
                <a:solidFill>
                  <a:srgbClr val="333399"/>
                </a:solidFill>
              </a:rPr>
              <a:t> are related through</a:t>
            </a:r>
          </a:p>
        </p:txBody>
      </p:sp>
      <p:sp>
        <p:nvSpPr>
          <p:cNvPr id="5128" name="Rectangle 8">
            <a:extLst>
              <a:ext uri="{FF2B5EF4-FFF2-40B4-BE49-F238E27FC236}">
                <a16:creationId xmlns:a16="http://schemas.microsoft.com/office/drawing/2014/main" id="{E6F77851-70F1-1840-A422-2439646E9EEC}"/>
              </a:ext>
            </a:extLst>
          </p:cNvPr>
          <p:cNvSpPr>
            <a:spLocks noChangeArrowheads="1"/>
          </p:cNvSpPr>
          <p:nvPr/>
        </p:nvSpPr>
        <p:spPr bwMode="auto">
          <a:xfrm>
            <a:off x="3657600" y="838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700"/>
              </a:spcBef>
            </a:pPr>
            <a:r>
              <a:rPr lang="en-US" altLang="en-US" sz="2800">
                <a:solidFill>
                  <a:srgbClr val="333399"/>
                </a:solidFill>
                <a:latin typeface="Symbol" pitchFamily="2" charset="2"/>
              </a:rPr>
              <a:t></a:t>
            </a:r>
          </a:p>
        </p:txBody>
      </p:sp>
      <p:sp>
        <p:nvSpPr>
          <p:cNvPr id="5129" name="Line 9">
            <a:extLst>
              <a:ext uri="{FF2B5EF4-FFF2-40B4-BE49-F238E27FC236}">
                <a16:creationId xmlns:a16="http://schemas.microsoft.com/office/drawing/2014/main" id="{E01BF601-92C2-3A49-8749-CFAF69593F63}"/>
              </a:ext>
            </a:extLst>
          </p:cNvPr>
          <p:cNvSpPr>
            <a:spLocks noChangeShapeType="1"/>
          </p:cNvSpPr>
          <p:nvPr/>
        </p:nvSpPr>
        <p:spPr bwMode="auto">
          <a:xfrm flipV="1">
            <a:off x="6400800" y="1065213"/>
            <a:ext cx="1588" cy="1831975"/>
          </a:xfrm>
          <a:prstGeom prst="line">
            <a:avLst/>
          </a:prstGeom>
          <a:noFill/>
          <a:ln w="28440">
            <a:solidFill>
              <a:srgbClr val="333399"/>
            </a:solidFill>
            <a:prstDash val="sysDot"/>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130" name="Line 10">
            <a:extLst>
              <a:ext uri="{FF2B5EF4-FFF2-40B4-BE49-F238E27FC236}">
                <a16:creationId xmlns:a16="http://schemas.microsoft.com/office/drawing/2014/main" id="{3F574665-B6E3-D74D-A236-CF9B9BF94F1B}"/>
              </a:ext>
            </a:extLst>
          </p:cNvPr>
          <p:cNvSpPr>
            <a:spLocks noChangeShapeType="1"/>
          </p:cNvSpPr>
          <p:nvPr/>
        </p:nvSpPr>
        <p:spPr bwMode="auto">
          <a:xfrm>
            <a:off x="6096000" y="1828800"/>
            <a:ext cx="685800" cy="1588"/>
          </a:xfrm>
          <a:prstGeom prst="line">
            <a:avLst/>
          </a:prstGeom>
          <a:noFill/>
          <a:ln w="28440">
            <a:solidFill>
              <a:srgbClr val="3333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ppt_x</p:attrName>
                                        </p:attrNameLst>
                                      </p:cBhvr>
                                      <p:tavLst>
                                        <p:tav tm="100000">
                                          <p:val>
                                            <p:strVal val="0-#ppt_w/2"/>
                                          </p:val>
                                        </p:tav>
                                        <p:tav>
                                          <p:val>
                                            <p:strVal val="#ppt_x"/>
                                          </p:val>
                                        </p:tav>
                                      </p:tavLst>
                                    </p:anim>
                                    <p:anim calcmode="lin" valueType="num">
                                      <p:cBhvr>
                                        <p:cTn id="8" dur="1000" fill="hold"/>
                                        <p:tgtEl>
                                          <p:spTgt spid="5124"/>
                                        </p:tgtEl>
                                        <p:attrNameLst>
                                          <p:attrName>ppt_y</p:attrName>
                                        </p:attrNameLst>
                                      </p:cBhvr>
                                      <p:tavLst>
                                        <p:tav tm="100000">
                                          <p:val>
                                            <p:strVal val="#ppt_y"/>
                                          </p:val>
                                        </p:tav>
                                        <p:tav>
                                          <p:val>
                                            <p:strVal val="#ppt_y"/>
                                          </p:val>
                                        </p:tav>
                                      </p:tavLst>
                                    </p:anim>
                                  </p:childTnLst>
                                </p:cTn>
                              </p:par>
                              <p:par>
                                <p:cTn id="9" presetID="2" presetClass="entr" presetSubtype="8" fill="hold" nodeType="withEffect">
                                  <p:stCondLst>
                                    <p:cond delay="0"/>
                                  </p:stCondLst>
                                  <p:childTnLst>
                                    <p:set>
                                      <p:cBhvr additive="repl">
                                        <p:cTn id="10" dur="1" fill="hold">
                                          <p:stCondLst>
                                            <p:cond delay="0"/>
                                          </p:stCondLst>
                                        </p:cTn>
                                        <p:tgtEl>
                                          <p:spTgt spid="5128">
                                            <p:txEl>
                                              <p:pRg st="0" end="0"/>
                                            </p:txEl>
                                          </p:spTgt>
                                        </p:tgtEl>
                                        <p:attrNameLst>
                                          <p:attrName>style.visibility</p:attrName>
                                        </p:attrNameLst>
                                      </p:cBhvr>
                                      <p:to>
                                        <p:strVal val="visible"/>
                                      </p:to>
                                    </p:set>
                                    <p:anim calcmode="lin" valueType="num">
                                      <p:cBhvr>
                                        <p:cTn id="11" dur="500" fill="hold"/>
                                        <p:tgtEl>
                                          <p:spTgt spid="5128">
                                            <p:txEl>
                                              <p:pRg st="0" end="0"/>
                                            </p:txEl>
                                          </p:spTgt>
                                        </p:tgtEl>
                                        <p:attrNameLst>
                                          <p:attrName>ppt_x</p:attrName>
                                        </p:attrNameLst>
                                      </p:cBhvr>
                                      <p:tavLst>
                                        <p:tav tm="100000">
                                          <p:val>
                                            <p:strVal val="0-#ppt_w/2"/>
                                          </p:val>
                                        </p:tav>
                                        <p:tav>
                                          <p:val>
                                            <p:strVal val="#ppt_x"/>
                                          </p:val>
                                        </p:tav>
                                      </p:tavLst>
                                    </p:anim>
                                    <p:anim calcmode="lin" valueType="num">
                                      <p:cBhvr>
                                        <p:cTn id="12" dur="500" fill="hold"/>
                                        <p:tgtEl>
                                          <p:spTgt spid="5128">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5125">
                                            <p:txEl>
                                              <p:pRg st="0" end="0"/>
                                            </p:txEl>
                                          </p:spTgt>
                                        </p:tgtEl>
                                        <p:attrNameLst>
                                          <p:attrName>style.visibility</p:attrName>
                                        </p:attrNameLst>
                                      </p:cBhvr>
                                      <p:to>
                                        <p:strVal val="visible"/>
                                      </p:to>
                                    </p:set>
                                    <p:animEffect transition="in" filter="slide(fromBottom)">
                                      <p:cBhvr additive="repl">
                                        <p:cTn id="17" dur="500"/>
                                        <p:tgtEl>
                                          <p:spTgt spid="512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additive="repl">
                                        <p:cTn id="21" dur="1" fill="hold">
                                          <p:stCondLst>
                                            <p:cond delay="0"/>
                                          </p:stCondLst>
                                        </p:cTn>
                                        <p:tgtEl>
                                          <p:spTgt spid="5122">
                                            <p:txEl>
                                              <p:pRg st="0" end="0"/>
                                            </p:txEl>
                                          </p:spTgt>
                                        </p:tgtEl>
                                        <p:attrNameLst>
                                          <p:attrName>style.visibility</p:attrName>
                                        </p:attrNameLst>
                                      </p:cBhvr>
                                      <p:to>
                                        <p:strVal val="visible"/>
                                      </p:to>
                                    </p:set>
                                    <p:animEffect transition="in" filter="slide(fromBottom)">
                                      <p:cBhvr additive="repl">
                                        <p:cTn id="22" dur="500"/>
                                        <p:tgtEl>
                                          <p:spTgt spid="512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5129"/>
                                        </p:tgtEl>
                                        <p:attrNameLst>
                                          <p:attrName>style.visibility</p:attrName>
                                        </p:attrNameLst>
                                      </p:cBhvr>
                                      <p:to>
                                        <p:strVal val="visible"/>
                                      </p:to>
                                    </p:set>
                                  </p:childTnLst>
                                </p:cTn>
                              </p:par>
                              <p:par>
                                <p:cTn id="27" presetID="12" presetClass="entr" presetSubtype="8" fill="hold" nodeType="withEffect">
                                  <p:stCondLst>
                                    <p:cond delay="0"/>
                                  </p:stCondLst>
                                  <p:childTnLst>
                                    <p:set>
                                      <p:cBhvr additive="repl">
                                        <p:cTn id="28" dur="1" fill="hold">
                                          <p:stCondLst>
                                            <p:cond delay="0"/>
                                          </p:stCondLst>
                                        </p:cTn>
                                        <p:tgtEl>
                                          <p:spTgt spid="5130"/>
                                        </p:tgtEl>
                                        <p:attrNameLst>
                                          <p:attrName>style.visibility</p:attrName>
                                        </p:attrNameLst>
                                      </p:cBhvr>
                                      <p:to>
                                        <p:strVal val="visible"/>
                                      </p:to>
                                    </p:set>
                                    <p:animEffect transition="in" filter="slide(fromLeft)">
                                      <p:cBhvr additive="repl">
                                        <p:cTn id="29" dur="500"/>
                                        <p:tgtEl>
                                          <p:spTgt spid="51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additive="repl">
                                        <p:cTn id="33" dur="1" fill="hold">
                                          <p:stCondLst>
                                            <p:cond delay="0"/>
                                          </p:stCondLst>
                                        </p:cTn>
                                        <p:tgtEl>
                                          <p:spTgt spid="5127">
                                            <p:txEl>
                                              <p:pRg st="0" end="0"/>
                                            </p:txEl>
                                          </p:spTgt>
                                        </p:tgtEl>
                                        <p:attrNameLst>
                                          <p:attrName>style.visibility</p:attrName>
                                        </p:attrNameLst>
                                      </p:cBhvr>
                                      <p:to>
                                        <p:strVal val="visible"/>
                                      </p:to>
                                    </p:set>
                                    <p:animEffect transition="in" filter="slide(fromBottom)">
                                      <p:cBhvr additive="repl">
                                        <p:cTn id="34" dur="500"/>
                                        <p:tgtEl>
                                          <p:spTgt spid="5127">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additive="repl">
                                        <p:cTn id="38" dur="1" fill="hold">
                                          <p:stCondLst>
                                            <p:cond delay="0"/>
                                          </p:stCondLst>
                                        </p:cTn>
                                        <p:tgtEl>
                                          <p:spTgt spid="5123"/>
                                        </p:tgtEl>
                                        <p:attrNameLst>
                                          <p:attrName>style.visibility</p:attrName>
                                        </p:attrNameLst>
                                      </p:cBhvr>
                                      <p:to>
                                        <p:strVal val="visible"/>
                                      </p:to>
                                    </p:set>
                                    <p:animEffect transition="in" filter="slide(fromBottom)">
                                      <p:cBhvr additive="repl">
                                        <p:cTn id="39" dur="500"/>
                                        <p:tgtEl>
                                          <p:spTgt spid="5123"/>
                                        </p:tgtEl>
                                      </p:cBhvr>
                                    </p:animEffect>
                                  </p:childTnLst>
                                </p:cTn>
                              </p:par>
                              <p:par>
                                <p:cTn id="40" presetID="12" presetClass="entr" presetSubtype="4" fill="hold" grpId="0" nodeType="withEffect">
                                  <p:stCondLst>
                                    <p:cond delay="0"/>
                                  </p:stCondLst>
                                  <p:childTnLst>
                                    <p:set>
                                      <p:cBhvr additive="repl">
                                        <p:cTn id="41" dur="1" fill="hold">
                                          <p:stCondLst>
                                            <p:cond delay="0"/>
                                          </p:stCondLst>
                                        </p:cTn>
                                        <p:tgtEl>
                                          <p:spTgt spid="5126"/>
                                        </p:tgtEl>
                                        <p:attrNameLst>
                                          <p:attrName>style.visibility</p:attrName>
                                        </p:attrNameLst>
                                      </p:cBhvr>
                                      <p:to>
                                        <p:strVal val="visible"/>
                                      </p:to>
                                    </p:set>
                                    <p:animEffect transition="in" filter="slide(fromBottom)">
                                      <p:cBhvr additive="repl">
                                        <p:cTn id="4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F038A310-FAF1-2140-B733-4B0700423BF0}"/>
              </a:ext>
            </a:extLst>
          </p:cNvPr>
          <p:cNvSpPr>
            <a:spLocks noGrp="1" noChangeArrowheads="1"/>
          </p:cNvSpPr>
          <p:nvPr>
            <p:ph type="title"/>
          </p:nvPr>
        </p:nvSpPr>
        <p:spPr>
          <a:xfrm>
            <a:off x="533400" y="74613"/>
            <a:ext cx="8229600" cy="76358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solidFill>
                  <a:srgbClr val="333399"/>
                </a:solidFill>
              </a:rPr>
              <a:t>Wavelengths and Colors</a:t>
            </a:r>
          </a:p>
        </p:txBody>
      </p:sp>
      <p:sp>
        <p:nvSpPr>
          <p:cNvPr id="6146" name="Rectangle 2">
            <a:extLst>
              <a:ext uri="{FF2B5EF4-FFF2-40B4-BE49-F238E27FC236}">
                <a16:creationId xmlns:a16="http://schemas.microsoft.com/office/drawing/2014/main" id="{2959AFFD-E417-A94E-A87E-EC1E04C49036}"/>
              </a:ext>
            </a:extLst>
          </p:cNvPr>
          <p:cNvSpPr>
            <a:spLocks noGrp="1" noChangeArrowheads="1"/>
          </p:cNvSpPr>
          <p:nvPr>
            <p:ph type="body" idx="1"/>
          </p:nvPr>
        </p:nvSpPr>
        <p:spPr>
          <a:xfrm>
            <a:off x="990600" y="5791200"/>
            <a:ext cx="6858000" cy="1219200"/>
          </a:xfrm>
        </p:spPr>
        <p:txBody>
          <a:bodyPr/>
          <a:lstStyle/>
          <a:p>
            <a:pPr algn="ct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800">
                <a:solidFill>
                  <a:srgbClr val="333399"/>
                </a:solidFill>
              </a:rPr>
              <a:t>Different colors of visible light correspond to different wavelengths.</a:t>
            </a:r>
          </a:p>
        </p:txBody>
      </p:sp>
      <p:pic>
        <p:nvPicPr>
          <p:cNvPr id="6147" name="Picture 3">
            <a:extLst>
              <a:ext uri="{FF2B5EF4-FFF2-40B4-BE49-F238E27FC236}">
                <a16:creationId xmlns:a16="http://schemas.microsoft.com/office/drawing/2014/main" id="{14C738E9-AEE0-334B-BF37-F3CB7A33D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35038"/>
            <a:ext cx="64008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ppt_x</p:attrName>
                                        </p:attrNameLst>
                                      </p:cBhvr>
                                      <p:tavLst>
                                        <p:tav tm="100000">
                                          <p:val>
                                            <p:strVal val="0-#ppt_w/2"/>
                                          </p:val>
                                        </p:tav>
                                        <p:tav>
                                          <p:val>
                                            <p:strVal val="#ppt_x"/>
                                          </p:val>
                                        </p:tav>
                                      </p:tavLst>
                                    </p:anim>
                                    <p:anim calcmode="lin" valueType="num">
                                      <p:cBhvr>
                                        <p:cTn id="8" dur="500" fill="hold"/>
                                        <p:tgtEl>
                                          <p:spTgt spid="6147"/>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additive="repl">
                                        <p:cTn id="12" dur="1" fill="hold">
                                          <p:stCondLst>
                                            <p:cond delay="0"/>
                                          </p:stCondLst>
                                        </p:cTn>
                                        <p:tgtEl>
                                          <p:spTgt spid="6146"/>
                                        </p:tgtEl>
                                        <p:attrNameLst>
                                          <p:attrName>style.visibility</p:attrName>
                                        </p:attrNameLst>
                                      </p:cBhvr>
                                      <p:to>
                                        <p:strVal val="visible"/>
                                      </p:to>
                                    </p:set>
                                    <p:animEffect transition="in" filter="slide(fromBottom)">
                                      <p:cBhvr additive="repl">
                                        <p:cTn id="1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3F68541A-FA53-8B42-9BD5-80B7FD9A6749}"/>
              </a:ext>
            </a:extLst>
          </p:cNvPr>
          <p:cNvSpPr>
            <a:spLocks noGrp="1" noChangeArrowheads="1"/>
          </p:cNvSpPr>
          <p:nvPr>
            <p:ph type="title"/>
          </p:nvPr>
        </p:nvSpPr>
        <p:spPr>
          <a:xfrm>
            <a:off x="762000" y="152400"/>
            <a:ext cx="7772400" cy="1143000"/>
          </a:xfrm>
          <a:solidFill>
            <a:srgbClr val="FF66FF"/>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t>Dark Side of the Moon</a:t>
            </a:r>
          </a:p>
        </p:txBody>
      </p:sp>
      <p:sp>
        <p:nvSpPr>
          <p:cNvPr id="25602" name="Rectangle 2">
            <a:extLst>
              <a:ext uri="{FF2B5EF4-FFF2-40B4-BE49-F238E27FC236}">
                <a16:creationId xmlns:a16="http://schemas.microsoft.com/office/drawing/2014/main" id="{E62E4E5D-E639-BF43-81A2-1BDF43C302B8}"/>
              </a:ext>
            </a:extLst>
          </p:cNvPr>
          <p:cNvSpPr>
            <a:spLocks noGrp="1" noChangeArrowheads="1"/>
          </p:cNvSpPr>
          <p:nvPr>
            <p:ph type="body" idx="1"/>
          </p:nvPr>
        </p:nvSpPr>
        <p:spPr>
          <a:xfrm>
            <a:off x="381000" y="6172200"/>
            <a:ext cx="8610600" cy="685800"/>
          </a:xfrm>
        </p:spPr>
        <p:txBody>
          <a:bodyPr/>
          <a:lstStyle/>
          <a:p>
            <a:pPr marL="341313" indent="-341313" eaLnBrk="1" hangingPunct="1">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“There is no dark side really.  It’s all dark.” -- Pink Floyd</a:t>
            </a:r>
          </a:p>
        </p:txBody>
      </p:sp>
      <p:pic>
        <p:nvPicPr>
          <p:cNvPr id="25603" name="Picture 3">
            <a:extLst>
              <a:ext uri="{FF2B5EF4-FFF2-40B4-BE49-F238E27FC236}">
                <a16:creationId xmlns:a16="http://schemas.microsoft.com/office/drawing/2014/main" id="{82E5171C-FA7B-F943-BB7B-2C988713D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0"/>
            <a:ext cx="47196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BCDDB636-A086-6F46-878F-01BF4C5F53DC}"/>
              </a:ext>
            </a:extLst>
          </p:cNvPr>
          <p:cNvSpPr>
            <a:spLocks noGrp="1" noChangeArrowheads="1"/>
          </p:cNvSpPr>
          <p:nvPr>
            <p:ph type="title"/>
          </p:nvPr>
        </p:nvSpPr>
        <p:spPr>
          <a:xfrm>
            <a:off x="762000" y="152400"/>
            <a:ext cx="7772400" cy="1143000"/>
          </a:xfrm>
          <a:solidFill>
            <a:srgbClr val="FF66FF"/>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t>Dark Side of the Moon</a:t>
            </a:r>
          </a:p>
        </p:txBody>
      </p:sp>
      <p:sp>
        <p:nvSpPr>
          <p:cNvPr id="27650" name="Rectangle 2">
            <a:extLst>
              <a:ext uri="{FF2B5EF4-FFF2-40B4-BE49-F238E27FC236}">
                <a16:creationId xmlns:a16="http://schemas.microsoft.com/office/drawing/2014/main" id="{B7597018-06F0-6B40-9EFA-45E8F861CE08}"/>
              </a:ext>
            </a:extLst>
          </p:cNvPr>
          <p:cNvSpPr>
            <a:spLocks noGrp="1" noChangeArrowheads="1"/>
          </p:cNvSpPr>
          <p:nvPr>
            <p:ph type="body" idx="1"/>
          </p:nvPr>
        </p:nvSpPr>
        <p:spPr>
          <a:xfrm>
            <a:off x="5410200" y="1447800"/>
            <a:ext cx="3581400" cy="5389563"/>
          </a:xfrm>
        </p:spPr>
        <p:txBody>
          <a:bodyPr/>
          <a:lstStyle/>
          <a:p>
            <a:pPr marL="341313" indent="-341313" eaLnBrk="1" hangingPunct="1">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b="1" dirty="0"/>
              <a:t>What is wrong with this picture?</a:t>
            </a:r>
          </a:p>
          <a:p>
            <a:pPr marL="341313" indent="-341313" eaLnBrk="1" hangingPunct="1">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b="1" dirty="0"/>
              <a:t>Front: Not all primary colors (e.g., pink, magenta), also refraction angles inconsistent</a:t>
            </a:r>
          </a:p>
          <a:p>
            <a:pPr marL="341313" indent="-341313" eaLnBrk="1" hangingPunct="1">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b="1" dirty="0"/>
              <a:t>Back: Spectrum is </a:t>
            </a:r>
            <a:r>
              <a:rPr lang="en-US" altLang="en-US" sz="2800" b="1" u="sng" dirty="0"/>
              <a:t>Convergent</a:t>
            </a:r>
            <a:r>
              <a:rPr lang="en-US" altLang="en-US" sz="2800" b="1" dirty="0"/>
              <a:t> –for art’s sake</a:t>
            </a:r>
          </a:p>
        </p:txBody>
      </p:sp>
      <p:pic>
        <p:nvPicPr>
          <p:cNvPr id="27651" name="Picture 3">
            <a:extLst>
              <a:ext uri="{FF2B5EF4-FFF2-40B4-BE49-F238E27FC236}">
                <a16:creationId xmlns:a16="http://schemas.microsoft.com/office/drawing/2014/main" id="{1FA66CB1-515E-CE44-9DAA-77672D888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1947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2" name="Picture 4">
            <a:extLst>
              <a:ext uri="{FF2B5EF4-FFF2-40B4-BE49-F238E27FC236}">
                <a16:creationId xmlns:a16="http://schemas.microsoft.com/office/drawing/2014/main" id="{D797CB54-FB6C-0E40-ADDF-F52A7C248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47800"/>
            <a:ext cx="2009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3" name="Picture 5">
            <a:extLst>
              <a:ext uri="{FF2B5EF4-FFF2-40B4-BE49-F238E27FC236}">
                <a16:creationId xmlns:a16="http://schemas.microsoft.com/office/drawing/2014/main" id="{F8F2B783-B5B7-8541-ACC1-9B122145B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114800"/>
            <a:ext cx="46482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4" name="Text Box 6">
            <a:extLst>
              <a:ext uri="{FF2B5EF4-FFF2-40B4-BE49-F238E27FC236}">
                <a16:creationId xmlns:a16="http://schemas.microsoft.com/office/drawing/2014/main" id="{43808051-179D-EF41-BD70-1EFD271DF59F}"/>
              </a:ext>
            </a:extLst>
          </p:cNvPr>
          <p:cNvSpPr txBox="1">
            <a:spLocks noChangeArrowheads="1"/>
          </p:cNvSpPr>
          <p:nvPr/>
        </p:nvSpPr>
        <p:spPr bwMode="auto">
          <a:xfrm>
            <a:off x="914400" y="3581400"/>
            <a:ext cx="396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1125"/>
              </a:spcBef>
            </a:pPr>
            <a:r>
              <a:rPr lang="en-US" altLang="en-US" sz="1800">
                <a:latin typeface="Times New Roman" panose="02020603050405020304" pitchFamily="18" charset="0"/>
              </a:rPr>
              <a:t>Front cover	  Back cover</a:t>
            </a:r>
          </a:p>
        </p:txBody>
      </p:sp>
      <p:sp>
        <p:nvSpPr>
          <p:cNvPr id="27655" name="Text Box 7">
            <a:extLst>
              <a:ext uri="{FF2B5EF4-FFF2-40B4-BE49-F238E27FC236}">
                <a16:creationId xmlns:a16="http://schemas.microsoft.com/office/drawing/2014/main" id="{2CFCAB17-CE49-8E44-B2DA-03EC10E90A83}"/>
              </a:ext>
            </a:extLst>
          </p:cNvPr>
          <p:cNvSpPr txBox="1">
            <a:spLocks noChangeArrowheads="1"/>
          </p:cNvSpPr>
          <p:nvPr/>
        </p:nvSpPr>
        <p:spPr bwMode="auto">
          <a:xfrm>
            <a:off x="838200" y="640080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125"/>
              </a:spcBef>
            </a:pPr>
            <a:r>
              <a:rPr lang="en-US" altLang="en-US" sz="1800">
                <a:latin typeface="Times New Roman" panose="02020603050405020304" pitchFamily="18" charset="0"/>
              </a:rPr>
              <a:t>More accurate, from Richard Berg</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E8E70D4D-E194-C44D-B463-F87F219B29FD}"/>
              </a:ext>
            </a:extLst>
          </p:cNvPr>
          <p:cNvSpPr>
            <a:spLocks noGrp="1" noChangeArrowheads="1"/>
          </p:cNvSpPr>
          <p:nvPr>
            <p:ph type="title"/>
          </p:nvPr>
        </p:nvSpPr>
        <p:spPr>
          <a:xfrm>
            <a:off x="457200" y="274638"/>
            <a:ext cx="8229600" cy="86836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solidFill>
                  <a:srgbClr val="333399"/>
                </a:solidFill>
              </a:rPr>
              <a:t>Light as a Wave</a:t>
            </a:r>
          </a:p>
        </p:txBody>
      </p:sp>
      <p:sp>
        <p:nvSpPr>
          <p:cNvPr id="9218" name="Rectangle 2">
            <a:extLst>
              <a:ext uri="{FF2B5EF4-FFF2-40B4-BE49-F238E27FC236}">
                <a16:creationId xmlns:a16="http://schemas.microsoft.com/office/drawing/2014/main" id="{06DB3669-3BAC-D443-B66D-4629A6D94937}"/>
              </a:ext>
            </a:extLst>
          </p:cNvPr>
          <p:cNvSpPr>
            <a:spLocks noGrp="1" noChangeArrowheads="1"/>
          </p:cNvSpPr>
          <p:nvPr>
            <p:ph type="body" idx="1"/>
          </p:nvPr>
        </p:nvSpPr>
        <p:spPr>
          <a:xfrm>
            <a:off x="609600" y="1447800"/>
            <a:ext cx="8229600" cy="1219200"/>
          </a:xfrm>
        </p:spPr>
        <p:txBody>
          <a:bodyPr/>
          <a:lstStyle/>
          <a:p>
            <a:pPr marL="341313" indent="-341313" eaLnBrk="1" hangingPunct="1">
              <a:buClr>
                <a:srgbClr val="333399"/>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solidFill>
                  <a:srgbClr val="333399"/>
                </a:solidFill>
              </a:rPr>
              <a:t>Wavelengths of light are measured in units of nanometers (nm) or </a:t>
            </a:r>
            <a:r>
              <a:rPr lang="en-US" altLang="en-US">
                <a:solidFill>
                  <a:srgbClr val="333399"/>
                </a:solidFill>
                <a:cs typeface="Arial" panose="020B0604020202020204" pitchFamily="34" charset="0"/>
              </a:rPr>
              <a:t>a</a:t>
            </a:r>
            <a:r>
              <a:rPr lang="en-US" altLang="en-US">
                <a:solidFill>
                  <a:srgbClr val="333399"/>
                </a:solidFill>
              </a:rPr>
              <a:t>ngstr</a:t>
            </a:r>
            <a:r>
              <a:rPr lang="en-US" altLang="en-US">
                <a:solidFill>
                  <a:srgbClr val="333399"/>
                </a:solidFill>
                <a:cs typeface="Arial" panose="020B0604020202020204" pitchFamily="34" charset="0"/>
              </a:rPr>
              <a:t>om (Å)</a:t>
            </a:r>
            <a:r>
              <a:rPr lang="en-US" altLang="en-US">
                <a:solidFill>
                  <a:srgbClr val="333399"/>
                </a:solidFill>
              </a:rPr>
              <a:t>:</a:t>
            </a:r>
          </a:p>
        </p:txBody>
      </p:sp>
      <p:sp>
        <p:nvSpPr>
          <p:cNvPr id="9219" name="Text Box 3">
            <a:extLst>
              <a:ext uri="{FF2B5EF4-FFF2-40B4-BE49-F238E27FC236}">
                <a16:creationId xmlns:a16="http://schemas.microsoft.com/office/drawing/2014/main" id="{D839BF3D-A5DA-894E-A36D-86B89894A5A5}"/>
              </a:ext>
            </a:extLst>
          </p:cNvPr>
          <p:cNvSpPr txBox="1">
            <a:spLocks noChangeArrowheads="1"/>
          </p:cNvSpPr>
          <p:nvPr/>
        </p:nvSpPr>
        <p:spPr bwMode="auto">
          <a:xfrm>
            <a:off x="2286000" y="2971800"/>
            <a:ext cx="556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2000"/>
              </a:spcBef>
            </a:pPr>
            <a:r>
              <a:rPr lang="en-US" altLang="en-US">
                <a:solidFill>
                  <a:srgbClr val="333399"/>
                </a:solidFill>
              </a:rPr>
              <a:t>1 nm = 10</a:t>
            </a:r>
            <a:r>
              <a:rPr lang="en-US" altLang="en-US" baseline="30000">
                <a:solidFill>
                  <a:srgbClr val="333399"/>
                </a:solidFill>
              </a:rPr>
              <a:t>-9</a:t>
            </a:r>
            <a:r>
              <a:rPr lang="en-US" altLang="en-US">
                <a:solidFill>
                  <a:srgbClr val="333399"/>
                </a:solidFill>
              </a:rPr>
              <a:t> m</a:t>
            </a:r>
          </a:p>
          <a:p>
            <a:pPr eaLnBrk="1" hangingPunct="1">
              <a:spcBef>
                <a:spcPts val="2000"/>
              </a:spcBef>
            </a:pPr>
            <a:r>
              <a:rPr lang="en-US" altLang="en-US">
                <a:solidFill>
                  <a:srgbClr val="333399"/>
                </a:solidFill>
              </a:rPr>
              <a:t>1 Å = 10</a:t>
            </a:r>
            <a:r>
              <a:rPr lang="en-US" altLang="en-US" baseline="30000">
                <a:solidFill>
                  <a:srgbClr val="333399"/>
                </a:solidFill>
              </a:rPr>
              <a:t>-10</a:t>
            </a:r>
            <a:r>
              <a:rPr lang="en-US" altLang="en-US">
                <a:solidFill>
                  <a:srgbClr val="333399"/>
                </a:solidFill>
              </a:rPr>
              <a:t> m = 0.1 nm</a:t>
            </a:r>
          </a:p>
        </p:txBody>
      </p:sp>
      <p:sp>
        <p:nvSpPr>
          <p:cNvPr id="9220" name="Text Box 4">
            <a:extLst>
              <a:ext uri="{FF2B5EF4-FFF2-40B4-BE49-F238E27FC236}">
                <a16:creationId xmlns:a16="http://schemas.microsoft.com/office/drawing/2014/main" id="{F50E84AA-609E-AD4D-854D-D19D8B0B7953}"/>
              </a:ext>
            </a:extLst>
          </p:cNvPr>
          <p:cNvSpPr txBox="1">
            <a:spLocks noChangeArrowheads="1"/>
          </p:cNvSpPr>
          <p:nvPr/>
        </p:nvSpPr>
        <p:spPr bwMode="auto">
          <a:xfrm>
            <a:off x="1828800" y="4724400"/>
            <a:ext cx="5638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125"/>
              </a:spcBef>
            </a:pPr>
            <a:r>
              <a:rPr lang="en-US" altLang="en-US">
                <a:solidFill>
                  <a:srgbClr val="333399"/>
                </a:solidFill>
              </a:rPr>
              <a:t>Visible light has wavelengths between 4000 Å and 7000 Å (= 400 – 700 nm)</a:t>
            </a:r>
            <a:r>
              <a:rPr lang="en-US" altLang="en-US" sz="1800">
                <a:solidFill>
                  <a:srgbClr val="333399"/>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Effect transition="in" filter="slide(fromBottom)">
                                      <p:cBhvr additive="repl">
                                        <p:cTn id="7" dur="5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9219"/>
                                        </p:tgtEl>
                                        <p:attrNameLst>
                                          <p:attrName>style.visibility</p:attrName>
                                        </p:attrNameLst>
                                      </p:cBhvr>
                                      <p:to>
                                        <p:strVal val="visible"/>
                                      </p:to>
                                    </p:set>
                                    <p:animEffect transition="in" filter="slide(fromBottom)">
                                      <p:cBhvr additive="repl">
                                        <p:cTn id="12" dur="500"/>
                                        <p:tgtEl>
                                          <p:spTgt spid="9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9220"/>
                                        </p:tgtEl>
                                        <p:attrNameLst>
                                          <p:attrName>style.visibility</p:attrName>
                                        </p:attrNameLst>
                                      </p:cBhvr>
                                      <p:to>
                                        <p:strVal val="visible"/>
                                      </p:to>
                                    </p:set>
                                    <p:animEffect transition="in" filter="slide(fromBottom)">
                                      <p:cBhvr additive="repl">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DFBCD2EB-23D5-204B-80C1-3E707544DD48}"/>
              </a:ext>
            </a:extLst>
          </p:cNvPr>
          <p:cNvSpPr>
            <a:spLocks noGrp="1" noChangeArrowheads="1"/>
          </p:cNvSpPr>
          <p:nvPr>
            <p:ph type="title"/>
          </p:nvPr>
        </p:nvSpPr>
        <p:spPr>
          <a:xfrm>
            <a:off x="457200" y="228600"/>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solidFill>
                  <a:srgbClr val="333399"/>
                </a:solidFill>
              </a:rPr>
              <a:t>The Electromagnetic Spectrum</a:t>
            </a:r>
          </a:p>
        </p:txBody>
      </p:sp>
      <p:pic>
        <p:nvPicPr>
          <p:cNvPr id="10242" name="Picture 2">
            <a:extLst>
              <a:ext uri="{FF2B5EF4-FFF2-40B4-BE49-F238E27FC236}">
                <a16:creationId xmlns:a16="http://schemas.microsoft.com/office/drawing/2014/main" id="{BCB087A8-2655-8445-9112-2DF769776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76350"/>
            <a:ext cx="78486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3" name="Text Box 3">
            <a:extLst>
              <a:ext uri="{FF2B5EF4-FFF2-40B4-BE49-F238E27FC236}">
                <a16:creationId xmlns:a16="http://schemas.microsoft.com/office/drawing/2014/main" id="{A0E5B019-A220-4747-9B42-637EBB8D0478}"/>
              </a:ext>
            </a:extLst>
          </p:cNvPr>
          <p:cNvSpPr txBox="1">
            <a:spLocks noChangeArrowheads="1"/>
          </p:cNvSpPr>
          <p:nvPr/>
        </p:nvSpPr>
        <p:spPr bwMode="auto">
          <a:xfrm>
            <a:off x="1828800" y="5715000"/>
            <a:ext cx="2209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1500"/>
              </a:spcBef>
            </a:pPr>
            <a:r>
              <a:rPr lang="en-US" altLang="en-US" sz="2400">
                <a:solidFill>
                  <a:srgbClr val="333399"/>
                </a:solidFill>
              </a:rPr>
              <a:t>Need satellites to observe</a:t>
            </a:r>
          </a:p>
        </p:txBody>
      </p:sp>
      <p:sp>
        <p:nvSpPr>
          <p:cNvPr id="10244" name="Line 4">
            <a:extLst>
              <a:ext uri="{FF2B5EF4-FFF2-40B4-BE49-F238E27FC236}">
                <a16:creationId xmlns:a16="http://schemas.microsoft.com/office/drawing/2014/main" id="{737F6E48-9EEE-F846-A8EF-429F56F0AE3C}"/>
              </a:ext>
            </a:extLst>
          </p:cNvPr>
          <p:cNvSpPr>
            <a:spLocks noChangeShapeType="1"/>
          </p:cNvSpPr>
          <p:nvPr/>
        </p:nvSpPr>
        <p:spPr bwMode="auto">
          <a:xfrm flipH="1" flipV="1">
            <a:off x="2513013" y="5103813"/>
            <a:ext cx="384175" cy="688975"/>
          </a:xfrm>
          <a:prstGeom prst="line">
            <a:avLst/>
          </a:prstGeom>
          <a:noFill/>
          <a:ln w="28440">
            <a:solidFill>
              <a:srgbClr val="3333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5" name="Line 5">
            <a:extLst>
              <a:ext uri="{FF2B5EF4-FFF2-40B4-BE49-F238E27FC236}">
                <a16:creationId xmlns:a16="http://schemas.microsoft.com/office/drawing/2014/main" id="{5D072BC4-5619-2D49-A2C1-59702E4182B8}"/>
              </a:ext>
            </a:extLst>
          </p:cNvPr>
          <p:cNvSpPr>
            <a:spLocks noChangeShapeType="1"/>
          </p:cNvSpPr>
          <p:nvPr/>
        </p:nvSpPr>
        <p:spPr bwMode="auto">
          <a:xfrm flipV="1">
            <a:off x="3048000" y="4722813"/>
            <a:ext cx="1588" cy="1069975"/>
          </a:xfrm>
          <a:prstGeom prst="line">
            <a:avLst/>
          </a:prstGeom>
          <a:noFill/>
          <a:ln w="28440">
            <a:solidFill>
              <a:srgbClr val="3333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6" name="Line 6">
            <a:extLst>
              <a:ext uri="{FF2B5EF4-FFF2-40B4-BE49-F238E27FC236}">
                <a16:creationId xmlns:a16="http://schemas.microsoft.com/office/drawing/2014/main" id="{274A8846-3DBA-E640-AB92-A6602911D08E}"/>
              </a:ext>
            </a:extLst>
          </p:cNvPr>
          <p:cNvSpPr>
            <a:spLocks noChangeShapeType="1"/>
          </p:cNvSpPr>
          <p:nvPr/>
        </p:nvSpPr>
        <p:spPr bwMode="auto">
          <a:xfrm flipV="1">
            <a:off x="3200400" y="4341813"/>
            <a:ext cx="457200" cy="1450975"/>
          </a:xfrm>
          <a:prstGeom prst="line">
            <a:avLst/>
          </a:prstGeom>
          <a:noFill/>
          <a:ln w="28440">
            <a:solidFill>
              <a:srgbClr val="3333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Text Box 7">
            <a:extLst>
              <a:ext uri="{FF2B5EF4-FFF2-40B4-BE49-F238E27FC236}">
                <a16:creationId xmlns:a16="http://schemas.microsoft.com/office/drawing/2014/main" id="{C528F744-BA68-CD4F-A4A9-2355B693E736}"/>
              </a:ext>
            </a:extLst>
          </p:cNvPr>
          <p:cNvSpPr txBox="1">
            <a:spLocks noChangeArrowheads="1"/>
          </p:cNvSpPr>
          <p:nvPr/>
        </p:nvSpPr>
        <p:spPr bwMode="auto">
          <a:xfrm>
            <a:off x="838200" y="2209800"/>
            <a:ext cx="1752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1250"/>
              </a:spcBef>
            </a:pPr>
            <a:r>
              <a:rPr lang="en-US" altLang="en-US" sz="2000">
                <a:solidFill>
                  <a:srgbClr val="333399"/>
                </a:solidFill>
              </a:rPr>
              <a:t>Wavelength</a:t>
            </a:r>
          </a:p>
        </p:txBody>
      </p:sp>
      <p:sp>
        <p:nvSpPr>
          <p:cNvPr id="10248" name="Text Box 8">
            <a:extLst>
              <a:ext uri="{FF2B5EF4-FFF2-40B4-BE49-F238E27FC236}">
                <a16:creationId xmlns:a16="http://schemas.microsoft.com/office/drawing/2014/main" id="{4F694DA3-6A3A-BC42-A7CC-ECCF662E1DF1}"/>
              </a:ext>
            </a:extLst>
          </p:cNvPr>
          <p:cNvSpPr txBox="1">
            <a:spLocks noChangeArrowheads="1"/>
          </p:cNvSpPr>
          <p:nvPr/>
        </p:nvSpPr>
        <p:spPr bwMode="auto">
          <a:xfrm>
            <a:off x="7315200" y="3352800"/>
            <a:ext cx="16002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1250"/>
              </a:spcBef>
            </a:pPr>
            <a:r>
              <a:rPr lang="en-US" altLang="en-US" sz="2000">
                <a:solidFill>
                  <a:srgbClr val="333399"/>
                </a:solidFill>
              </a:rPr>
              <a:t>Frequency</a:t>
            </a:r>
          </a:p>
        </p:txBody>
      </p:sp>
      <p:sp>
        <p:nvSpPr>
          <p:cNvPr id="10249" name="Line 9">
            <a:extLst>
              <a:ext uri="{FF2B5EF4-FFF2-40B4-BE49-F238E27FC236}">
                <a16:creationId xmlns:a16="http://schemas.microsoft.com/office/drawing/2014/main" id="{9641DE04-103A-7E42-853B-7852EC179FB7}"/>
              </a:ext>
            </a:extLst>
          </p:cNvPr>
          <p:cNvSpPr>
            <a:spLocks noChangeShapeType="1"/>
          </p:cNvSpPr>
          <p:nvPr/>
        </p:nvSpPr>
        <p:spPr bwMode="auto">
          <a:xfrm>
            <a:off x="2362200" y="2438400"/>
            <a:ext cx="3581400" cy="1588"/>
          </a:xfrm>
          <a:prstGeom prst="line">
            <a:avLst/>
          </a:prstGeom>
          <a:noFill/>
          <a:ln w="9360">
            <a:solidFill>
              <a:srgbClr val="3333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0" name="Line 10">
            <a:extLst>
              <a:ext uri="{FF2B5EF4-FFF2-40B4-BE49-F238E27FC236}">
                <a16:creationId xmlns:a16="http://schemas.microsoft.com/office/drawing/2014/main" id="{EA9BFE6B-A95C-1E40-8C42-5AE8AB1087BD}"/>
              </a:ext>
            </a:extLst>
          </p:cNvPr>
          <p:cNvSpPr>
            <a:spLocks noChangeShapeType="1"/>
          </p:cNvSpPr>
          <p:nvPr/>
        </p:nvSpPr>
        <p:spPr bwMode="auto">
          <a:xfrm flipH="1">
            <a:off x="4341813" y="3581400"/>
            <a:ext cx="2974975" cy="1588"/>
          </a:xfrm>
          <a:prstGeom prst="line">
            <a:avLst/>
          </a:prstGeom>
          <a:noFill/>
          <a:ln w="9360">
            <a:solidFill>
              <a:srgbClr val="3333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Text Box 11">
            <a:extLst>
              <a:ext uri="{FF2B5EF4-FFF2-40B4-BE49-F238E27FC236}">
                <a16:creationId xmlns:a16="http://schemas.microsoft.com/office/drawing/2014/main" id="{B17946BB-6829-454E-9190-DF3D2F26C88D}"/>
              </a:ext>
            </a:extLst>
          </p:cNvPr>
          <p:cNvSpPr txBox="1">
            <a:spLocks noChangeArrowheads="1"/>
          </p:cNvSpPr>
          <p:nvPr/>
        </p:nvSpPr>
        <p:spPr bwMode="auto">
          <a:xfrm>
            <a:off x="4343400" y="53340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500"/>
              </a:spcBef>
            </a:pPr>
            <a:r>
              <a:rPr lang="en-US" altLang="en-US" sz="2400">
                <a:solidFill>
                  <a:srgbClr val="333399"/>
                </a:solidFill>
              </a:rPr>
              <a:t>High flying air planes or satellites</a:t>
            </a:r>
          </a:p>
        </p:txBody>
      </p:sp>
      <p:sp>
        <p:nvSpPr>
          <p:cNvPr id="10252" name="Line 12">
            <a:extLst>
              <a:ext uri="{FF2B5EF4-FFF2-40B4-BE49-F238E27FC236}">
                <a16:creationId xmlns:a16="http://schemas.microsoft.com/office/drawing/2014/main" id="{3B6D91F5-9BC2-EE4F-95D8-D1BDEE01B642}"/>
              </a:ext>
            </a:extLst>
          </p:cNvPr>
          <p:cNvSpPr>
            <a:spLocks noChangeShapeType="1"/>
          </p:cNvSpPr>
          <p:nvPr/>
        </p:nvSpPr>
        <p:spPr bwMode="auto">
          <a:xfrm flipV="1">
            <a:off x="5029200" y="4418013"/>
            <a:ext cx="76200" cy="917575"/>
          </a:xfrm>
          <a:prstGeom prst="line">
            <a:avLst/>
          </a:prstGeom>
          <a:noFill/>
          <a:ln w="28440">
            <a:solidFill>
              <a:srgbClr val="333399"/>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ppt_x</p:attrName>
                                        </p:attrNameLst>
                                      </p:cBhvr>
                                      <p:tavLst>
                                        <p:tav tm="100000">
                                          <p:val>
                                            <p:strVal val="#ppt_x"/>
                                          </p:val>
                                        </p:tav>
                                        <p:tav>
                                          <p:val>
                                            <p:strVal val="#ppt_x"/>
                                          </p:val>
                                        </p:tav>
                                      </p:tavLst>
                                    </p:anim>
                                    <p:anim calcmode="lin" valueType="num">
                                      <p:cBhvr>
                                        <p:cTn id="8" dur="500" fill="hold"/>
                                        <p:tgtEl>
                                          <p:spTgt spid="10242"/>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0247"/>
                                        </p:tgtEl>
                                        <p:attrNameLst>
                                          <p:attrName>style.visibility</p:attrName>
                                        </p:attrNameLst>
                                      </p:cBhvr>
                                      <p:to>
                                        <p:strVal val="visible"/>
                                      </p:to>
                                    </p:set>
                                    <p:anim calcmode="lin" valueType="num">
                                      <p:cBhvr>
                                        <p:cTn id="13" dur="500" fill="hold"/>
                                        <p:tgtEl>
                                          <p:spTgt spid="10247"/>
                                        </p:tgtEl>
                                        <p:attrNameLst>
                                          <p:attrName>ppt_x</p:attrName>
                                        </p:attrNameLst>
                                      </p:cBhvr>
                                      <p:tavLst>
                                        <p:tav tm="100000">
                                          <p:val>
                                            <p:strVal val="#ppt_x"/>
                                          </p:val>
                                        </p:tav>
                                        <p:tav>
                                          <p:val>
                                            <p:strVal val="#ppt_x"/>
                                          </p:val>
                                        </p:tav>
                                      </p:tavLst>
                                    </p:anim>
                                    <p:anim calcmode="lin" valueType="num">
                                      <p:cBhvr>
                                        <p:cTn id="14" dur="500" fill="hold"/>
                                        <p:tgtEl>
                                          <p:spTgt spid="10247"/>
                                        </p:tgtEl>
                                        <p:attrNameLst>
                                          <p:attrName>ppt_y</p:attrName>
                                        </p:attrNameLst>
                                      </p:cBhvr>
                                      <p:tavLst>
                                        <p:tav tm="100000">
                                          <p:val>
                                            <p:strVal val="1+#ppt_h/2"/>
                                          </p:val>
                                        </p:tav>
                                        <p:tav>
                                          <p:val>
                                            <p:strVal val="#ppt_y"/>
                                          </p:val>
                                        </p:tav>
                                      </p:tavLst>
                                    </p:anim>
                                  </p:childTnLst>
                                </p:cTn>
                              </p:par>
                            </p:childTnLst>
                          </p:cTn>
                        </p:par>
                        <p:par>
                          <p:cTn id="15" fill="hold" nodeType="afterGroup">
                            <p:stCondLst>
                              <p:cond delay="0"/>
                            </p:stCondLst>
                            <p:childTnLst>
                              <p:par>
                                <p:cTn id="16" presetID="2" presetClass="entr" presetSubtype="4" fill="hold" nodeType="afterEffect">
                                  <p:stCondLst>
                                    <p:cond delay="0"/>
                                  </p:stCondLst>
                                  <p:childTnLst>
                                    <p:set>
                                      <p:cBhvr additive="repl">
                                        <p:cTn id="17" dur="1" fill="hold">
                                          <p:stCondLst>
                                            <p:cond delay="0"/>
                                          </p:stCondLst>
                                        </p:cTn>
                                        <p:tgtEl>
                                          <p:spTgt spid="10249"/>
                                        </p:tgtEl>
                                        <p:attrNameLst>
                                          <p:attrName>style.visibility</p:attrName>
                                        </p:attrNameLst>
                                      </p:cBhvr>
                                      <p:to>
                                        <p:strVal val="visible"/>
                                      </p:to>
                                    </p:set>
                                    <p:anim calcmode="lin" valueType="num">
                                      <p:cBhvr>
                                        <p:cTn id="18" dur="500" fill="hold"/>
                                        <p:tgtEl>
                                          <p:spTgt spid="10249"/>
                                        </p:tgtEl>
                                        <p:attrNameLst>
                                          <p:attrName>ppt_x</p:attrName>
                                        </p:attrNameLst>
                                      </p:cBhvr>
                                      <p:tavLst>
                                        <p:tav tm="100000">
                                          <p:val>
                                            <p:strVal val="#ppt_x"/>
                                          </p:val>
                                        </p:tav>
                                        <p:tav>
                                          <p:val>
                                            <p:strVal val="#ppt_x"/>
                                          </p:val>
                                        </p:tav>
                                      </p:tavLst>
                                    </p:anim>
                                    <p:anim calcmode="lin" valueType="num">
                                      <p:cBhvr>
                                        <p:cTn id="19" dur="500" fill="hold"/>
                                        <p:tgtEl>
                                          <p:spTgt spid="10249"/>
                                        </p:tgtEl>
                                        <p:attrNameLst>
                                          <p:attrName>ppt_y</p:attrName>
                                        </p:attrNameLst>
                                      </p:cBhvr>
                                      <p:tavLst>
                                        <p:tav tm="100000">
                                          <p:val>
                                            <p:strVal val="1+#ppt_h/2"/>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additive="repl">
                                        <p:cTn id="23" dur="1" fill="hold">
                                          <p:stCondLst>
                                            <p:cond delay="0"/>
                                          </p:stCondLst>
                                        </p:cTn>
                                        <p:tgtEl>
                                          <p:spTgt spid="10248"/>
                                        </p:tgtEl>
                                        <p:attrNameLst>
                                          <p:attrName>style.visibility</p:attrName>
                                        </p:attrNameLst>
                                      </p:cBhvr>
                                      <p:to>
                                        <p:strVal val="visible"/>
                                      </p:to>
                                    </p:set>
                                    <p:anim calcmode="lin" valueType="num">
                                      <p:cBhvr>
                                        <p:cTn id="24" dur="500" fill="hold"/>
                                        <p:tgtEl>
                                          <p:spTgt spid="10248"/>
                                        </p:tgtEl>
                                        <p:attrNameLst>
                                          <p:attrName>ppt_x</p:attrName>
                                        </p:attrNameLst>
                                      </p:cBhvr>
                                      <p:tavLst>
                                        <p:tav tm="100000">
                                          <p:val>
                                            <p:strVal val="#ppt_x"/>
                                          </p:val>
                                        </p:tav>
                                        <p:tav>
                                          <p:val>
                                            <p:strVal val="#ppt_x"/>
                                          </p:val>
                                        </p:tav>
                                      </p:tavLst>
                                    </p:anim>
                                    <p:anim calcmode="lin" valueType="num">
                                      <p:cBhvr>
                                        <p:cTn id="25" dur="500" fill="hold"/>
                                        <p:tgtEl>
                                          <p:spTgt spid="10248"/>
                                        </p:tgtEl>
                                        <p:attrNameLst>
                                          <p:attrName>ppt_y</p:attrName>
                                        </p:attrNameLst>
                                      </p:cBhvr>
                                      <p:tavLst>
                                        <p:tav tm="100000">
                                          <p:val>
                                            <p:strVal val="1+#ppt_h/2"/>
                                          </p:val>
                                        </p:tav>
                                        <p:tav>
                                          <p:val>
                                            <p:strVal val="#ppt_y"/>
                                          </p:val>
                                        </p:tav>
                                      </p:tavLst>
                                    </p:anim>
                                  </p:childTnLst>
                                </p:cTn>
                              </p:par>
                            </p:childTnLst>
                          </p:cTn>
                        </p:par>
                        <p:par>
                          <p:cTn id="26" fill="hold" nodeType="afterGroup">
                            <p:stCondLst>
                              <p:cond delay="0"/>
                            </p:stCondLst>
                            <p:childTnLst>
                              <p:par>
                                <p:cTn id="27" presetID="2" presetClass="entr" presetSubtype="4" fill="hold" nodeType="afterEffect">
                                  <p:stCondLst>
                                    <p:cond delay="0"/>
                                  </p:stCondLst>
                                  <p:childTnLst>
                                    <p:set>
                                      <p:cBhvr additive="repl">
                                        <p:cTn id="28" dur="1" fill="hold">
                                          <p:stCondLst>
                                            <p:cond delay="0"/>
                                          </p:stCondLst>
                                        </p:cTn>
                                        <p:tgtEl>
                                          <p:spTgt spid="10250"/>
                                        </p:tgtEl>
                                        <p:attrNameLst>
                                          <p:attrName>style.visibility</p:attrName>
                                        </p:attrNameLst>
                                      </p:cBhvr>
                                      <p:to>
                                        <p:strVal val="visible"/>
                                      </p:to>
                                    </p:set>
                                    <p:anim calcmode="lin" valueType="num">
                                      <p:cBhvr>
                                        <p:cTn id="29" dur="500" fill="hold"/>
                                        <p:tgtEl>
                                          <p:spTgt spid="10250"/>
                                        </p:tgtEl>
                                        <p:attrNameLst>
                                          <p:attrName>ppt_x</p:attrName>
                                        </p:attrNameLst>
                                      </p:cBhvr>
                                      <p:tavLst>
                                        <p:tav tm="100000">
                                          <p:val>
                                            <p:strVal val="#ppt_x"/>
                                          </p:val>
                                        </p:tav>
                                        <p:tav>
                                          <p:val>
                                            <p:strVal val="#ppt_x"/>
                                          </p:val>
                                        </p:tav>
                                      </p:tavLst>
                                    </p:anim>
                                    <p:anim calcmode="lin" valueType="num">
                                      <p:cBhvr>
                                        <p:cTn id="30" dur="500" fill="hold"/>
                                        <p:tgtEl>
                                          <p:spTgt spid="10250"/>
                                        </p:tgtEl>
                                        <p:attrNameLst>
                                          <p:attrName>ppt_y</p:attrName>
                                        </p:attrNameLst>
                                      </p:cBhvr>
                                      <p:tavLst>
                                        <p:tav tm="100000">
                                          <p:val>
                                            <p:strVal val="1+#ppt_h/2"/>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additive="repl">
                                        <p:cTn id="34" dur="1" fill="hold">
                                          <p:stCondLst>
                                            <p:cond delay="0"/>
                                          </p:stCondLst>
                                        </p:cTn>
                                        <p:tgtEl>
                                          <p:spTgt spid="10243"/>
                                        </p:tgtEl>
                                        <p:attrNameLst>
                                          <p:attrName>style.visibility</p:attrName>
                                        </p:attrNameLst>
                                      </p:cBhvr>
                                      <p:to>
                                        <p:strVal val="visible"/>
                                      </p:to>
                                    </p:set>
                                    <p:anim calcmode="lin" valueType="num">
                                      <p:cBhvr>
                                        <p:cTn id="35" dur="500" fill="hold"/>
                                        <p:tgtEl>
                                          <p:spTgt spid="10243"/>
                                        </p:tgtEl>
                                        <p:attrNameLst>
                                          <p:attrName>ppt_x</p:attrName>
                                        </p:attrNameLst>
                                      </p:cBhvr>
                                      <p:tavLst>
                                        <p:tav tm="100000">
                                          <p:val>
                                            <p:strVal val="#ppt_x"/>
                                          </p:val>
                                        </p:tav>
                                        <p:tav>
                                          <p:val>
                                            <p:strVal val="#ppt_x"/>
                                          </p:val>
                                        </p:tav>
                                      </p:tavLst>
                                    </p:anim>
                                    <p:anim calcmode="lin" valueType="num">
                                      <p:cBhvr>
                                        <p:cTn id="36" dur="500" fill="hold"/>
                                        <p:tgtEl>
                                          <p:spTgt spid="10243"/>
                                        </p:tgtEl>
                                        <p:attrNameLst>
                                          <p:attrName>ppt_y</p:attrName>
                                        </p:attrNameLst>
                                      </p:cBhvr>
                                      <p:tavLst>
                                        <p:tav tm="100000">
                                          <p:val>
                                            <p:strVal val="1+#ppt_h/2"/>
                                          </p:val>
                                        </p:tav>
                                        <p:tav>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0"/>
                                          </p:stCondLst>
                                        </p:cTn>
                                        <p:tgtEl>
                                          <p:spTgt spid="1024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fill="hold" nodeType="clickEffect">
                                  <p:stCondLst>
                                    <p:cond delay="0"/>
                                  </p:stCondLst>
                                  <p:childTnLst>
                                    <p:set>
                                      <p:cBhvr additive="repl">
                                        <p:cTn id="44" dur="1" fill="hold">
                                          <p:stCondLst>
                                            <p:cond delay="0"/>
                                          </p:stCondLst>
                                        </p:cTn>
                                        <p:tgtEl>
                                          <p:spTgt spid="1024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fill="hold" nodeType="clickEffect">
                                  <p:stCondLst>
                                    <p:cond delay="0"/>
                                  </p:stCondLst>
                                  <p:childTnLst>
                                    <p:set>
                                      <p:cBhvr additive="repl">
                                        <p:cTn id="48" dur="1" fill="hold">
                                          <p:stCondLst>
                                            <p:cond delay="0"/>
                                          </p:stCondLst>
                                        </p:cTn>
                                        <p:tgtEl>
                                          <p:spTgt spid="1024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additive="repl">
                                        <p:cTn id="52" dur="1" fill="hold">
                                          <p:stCondLst>
                                            <p:cond delay="0"/>
                                          </p:stCondLst>
                                        </p:cTn>
                                        <p:tgtEl>
                                          <p:spTgt spid="10251"/>
                                        </p:tgtEl>
                                        <p:attrNameLst>
                                          <p:attrName>style.visibility</p:attrName>
                                        </p:attrNameLst>
                                      </p:cBhvr>
                                      <p:to>
                                        <p:strVal val="visible"/>
                                      </p:to>
                                    </p:set>
                                    <p:anim calcmode="lin" valueType="num">
                                      <p:cBhvr>
                                        <p:cTn id="53" dur="500" fill="hold"/>
                                        <p:tgtEl>
                                          <p:spTgt spid="10251"/>
                                        </p:tgtEl>
                                        <p:attrNameLst>
                                          <p:attrName>ppt_x</p:attrName>
                                        </p:attrNameLst>
                                      </p:cBhvr>
                                      <p:tavLst>
                                        <p:tav tm="100000">
                                          <p:val>
                                            <p:strVal val="#ppt_x"/>
                                          </p:val>
                                        </p:tav>
                                        <p:tav>
                                          <p:val>
                                            <p:strVal val="#ppt_x"/>
                                          </p:val>
                                        </p:tav>
                                      </p:tavLst>
                                    </p:anim>
                                    <p:anim calcmode="lin" valueType="num">
                                      <p:cBhvr>
                                        <p:cTn id="54" dur="500" fill="hold"/>
                                        <p:tgtEl>
                                          <p:spTgt spid="10251"/>
                                        </p:tgtEl>
                                        <p:attrNameLst>
                                          <p:attrName>ppt_y</p:attrName>
                                        </p:attrNameLst>
                                      </p:cBhvr>
                                      <p:tavLst>
                                        <p:tav tm="100000">
                                          <p:val>
                                            <p:strVal val="1+#ppt_h/2"/>
                                          </p:val>
                                        </p:tav>
                                        <p:tav>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nodeType="clickEffect">
                                  <p:stCondLst>
                                    <p:cond delay="0"/>
                                  </p:stCondLst>
                                  <p:childTnLst>
                                    <p:set>
                                      <p:cBhvr additive="repl">
                                        <p:cTn id="58" dur="1" fill="hold">
                                          <p:stCondLst>
                                            <p:cond delay="0"/>
                                          </p:stCondLst>
                                        </p:cTn>
                                        <p:tgtEl>
                                          <p:spTgt spid="10252"/>
                                        </p:tgtEl>
                                        <p:attrNameLst>
                                          <p:attrName>style.visibility</p:attrName>
                                        </p:attrNameLst>
                                      </p:cBhvr>
                                      <p:to>
                                        <p:strVal val="visible"/>
                                      </p:to>
                                    </p:set>
                                    <p:animEffect transition="in" filter="slide(fromBottom)">
                                      <p:cBhvr additive="repl">
                                        <p:cTn id="59"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40B03981-8E07-184D-AC65-9893019DA620}"/>
              </a:ext>
            </a:extLst>
          </p:cNvPr>
          <p:cNvSpPr>
            <a:spLocks noGrp="1" noChangeArrowheads="1"/>
          </p:cNvSpPr>
          <p:nvPr>
            <p:ph type="title"/>
          </p:nvPr>
        </p:nvSpPr>
        <p:spPr>
          <a:xfrm>
            <a:off x="457200" y="0"/>
            <a:ext cx="8229600" cy="8683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solidFill>
                  <a:srgbClr val="333399"/>
                </a:solidFill>
              </a:rPr>
              <a:t>Light as Particles</a:t>
            </a:r>
          </a:p>
        </p:txBody>
      </p:sp>
      <p:sp>
        <p:nvSpPr>
          <p:cNvPr id="11266" name="Rectangle 2">
            <a:extLst>
              <a:ext uri="{FF2B5EF4-FFF2-40B4-BE49-F238E27FC236}">
                <a16:creationId xmlns:a16="http://schemas.microsoft.com/office/drawing/2014/main" id="{EA85400F-E051-1A42-AD42-D9B48926B335}"/>
              </a:ext>
            </a:extLst>
          </p:cNvPr>
          <p:cNvSpPr>
            <a:spLocks noGrp="1" noChangeArrowheads="1"/>
          </p:cNvSpPr>
          <p:nvPr>
            <p:ph type="body" idx="1"/>
          </p:nvPr>
        </p:nvSpPr>
        <p:spPr>
          <a:xfrm>
            <a:off x="1066800" y="914400"/>
            <a:ext cx="7620000" cy="2057400"/>
          </a:xfrm>
        </p:spPr>
        <p:txBody>
          <a:bodyPr/>
          <a:lstStyle/>
          <a:p>
            <a:pPr marL="341313" indent="-341313" eaLnBrk="1" hangingPunct="1">
              <a:spcBef>
                <a:spcPts val="700"/>
              </a:spcBef>
              <a:buClr>
                <a:srgbClr val="333399"/>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solidFill>
                  <a:srgbClr val="333399"/>
                </a:solidFill>
              </a:rPr>
              <a:t>Light can also appear as particles, called photons (explains, e.g., photoelectric effect).</a:t>
            </a:r>
          </a:p>
          <a:p>
            <a:pPr marL="341313" indent="-341313" eaLnBrk="1" hangingPunct="1">
              <a:spcBef>
                <a:spcPts val="700"/>
              </a:spcBef>
              <a:buClr>
                <a:srgbClr val="333399"/>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solidFill>
                  <a:srgbClr val="333399"/>
                </a:solidFill>
              </a:rPr>
              <a:t>A photon has a specific energy E, proportional to the frequency f:</a:t>
            </a:r>
          </a:p>
        </p:txBody>
      </p:sp>
      <p:sp>
        <p:nvSpPr>
          <p:cNvPr id="11267" name="Text Box 3">
            <a:extLst>
              <a:ext uri="{FF2B5EF4-FFF2-40B4-BE49-F238E27FC236}">
                <a16:creationId xmlns:a16="http://schemas.microsoft.com/office/drawing/2014/main" id="{C2C70458-64AA-3D4B-9F84-05625C94260F}"/>
              </a:ext>
            </a:extLst>
          </p:cNvPr>
          <p:cNvSpPr txBox="1">
            <a:spLocks noChangeArrowheads="1"/>
          </p:cNvSpPr>
          <p:nvPr/>
        </p:nvSpPr>
        <p:spPr bwMode="auto">
          <a:xfrm>
            <a:off x="3733800" y="2971800"/>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2000"/>
              </a:spcBef>
            </a:pPr>
            <a:r>
              <a:rPr lang="en-US" altLang="en-US">
                <a:solidFill>
                  <a:srgbClr val="333399"/>
                </a:solidFill>
              </a:rPr>
              <a:t>E = h*f</a:t>
            </a:r>
          </a:p>
        </p:txBody>
      </p:sp>
      <p:sp>
        <p:nvSpPr>
          <p:cNvPr id="11268" name="Text Box 4">
            <a:extLst>
              <a:ext uri="{FF2B5EF4-FFF2-40B4-BE49-F238E27FC236}">
                <a16:creationId xmlns:a16="http://schemas.microsoft.com/office/drawing/2014/main" id="{C1BB501B-631E-8C4E-981C-1062741E52E9}"/>
              </a:ext>
            </a:extLst>
          </p:cNvPr>
          <p:cNvSpPr txBox="1">
            <a:spLocks noChangeArrowheads="1"/>
          </p:cNvSpPr>
          <p:nvPr/>
        </p:nvSpPr>
        <p:spPr bwMode="auto">
          <a:xfrm>
            <a:off x="1676400" y="3810000"/>
            <a:ext cx="5943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750"/>
              </a:spcBef>
            </a:pPr>
            <a:r>
              <a:rPr lang="en-US" altLang="en-US" sz="2800">
                <a:solidFill>
                  <a:srgbClr val="333399"/>
                </a:solidFill>
              </a:rPr>
              <a:t>h = 6.626x10</a:t>
            </a:r>
            <a:r>
              <a:rPr lang="en-US" altLang="en-US" sz="2800" baseline="30000">
                <a:solidFill>
                  <a:srgbClr val="333399"/>
                </a:solidFill>
              </a:rPr>
              <a:t>-34</a:t>
            </a:r>
            <a:r>
              <a:rPr lang="en-US" altLang="en-US" sz="2800">
                <a:solidFill>
                  <a:srgbClr val="333399"/>
                </a:solidFill>
              </a:rPr>
              <a:t> J*s </a:t>
            </a:r>
          </a:p>
          <a:p>
            <a:pPr algn="ctr" eaLnBrk="1" hangingPunct="1">
              <a:spcBef>
                <a:spcPts val="1750"/>
              </a:spcBef>
            </a:pPr>
            <a:r>
              <a:rPr lang="en-US" altLang="en-US" sz="2800">
                <a:solidFill>
                  <a:srgbClr val="333399"/>
                </a:solidFill>
              </a:rPr>
              <a:t>is the Planck constant.</a:t>
            </a:r>
          </a:p>
        </p:txBody>
      </p:sp>
      <p:sp>
        <p:nvSpPr>
          <p:cNvPr id="11269" name="Rectangle 5">
            <a:extLst>
              <a:ext uri="{FF2B5EF4-FFF2-40B4-BE49-F238E27FC236}">
                <a16:creationId xmlns:a16="http://schemas.microsoft.com/office/drawing/2014/main" id="{7E5072E0-14BE-4745-8D11-4483BD24641A}"/>
              </a:ext>
            </a:extLst>
          </p:cNvPr>
          <p:cNvSpPr>
            <a:spLocks noChangeArrowheads="1"/>
          </p:cNvSpPr>
          <p:nvPr/>
        </p:nvSpPr>
        <p:spPr bwMode="auto">
          <a:xfrm>
            <a:off x="3581400" y="2895600"/>
            <a:ext cx="1828800" cy="762000"/>
          </a:xfrm>
          <a:prstGeom prst="rect">
            <a:avLst/>
          </a:prstGeom>
          <a:noFill/>
          <a:ln w="3816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pPr>
            <a:endParaRPr lang="en-US" altLang="en-US" sz="1800">
              <a:solidFill>
                <a:schemeClr val="bg1"/>
              </a:solidFill>
            </a:endParaRPr>
          </a:p>
        </p:txBody>
      </p:sp>
      <p:sp>
        <p:nvSpPr>
          <p:cNvPr id="11270" name="Text Box 6">
            <a:extLst>
              <a:ext uri="{FF2B5EF4-FFF2-40B4-BE49-F238E27FC236}">
                <a16:creationId xmlns:a16="http://schemas.microsoft.com/office/drawing/2014/main" id="{7EEA3174-CEC9-E54E-95AA-32FAB3A76C35}"/>
              </a:ext>
            </a:extLst>
          </p:cNvPr>
          <p:cNvSpPr txBox="1">
            <a:spLocks noChangeArrowheads="1"/>
          </p:cNvSpPr>
          <p:nvPr/>
        </p:nvSpPr>
        <p:spPr bwMode="auto">
          <a:xfrm>
            <a:off x="1066800" y="5181600"/>
            <a:ext cx="7467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2000"/>
              </a:spcBef>
            </a:pPr>
            <a:r>
              <a:rPr lang="en-US" altLang="en-US">
                <a:solidFill>
                  <a:srgbClr val="333399"/>
                </a:solidFill>
              </a:rPr>
              <a:t>The energy of a photon does </a:t>
            </a:r>
            <a:r>
              <a:rPr lang="en-US" altLang="en-US" sz="3600" b="1">
                <a:solidFill>
                  <a:srgbClr val="333399"/>
                </a:solidFill>
              </a:rPr>
              <a:t>not</a:t>
            </a:r>
            <a:r>
              <a:rPr lang="en-US" altLang="en-US" sz="3600">
                <a:solidFill>
                  <a:srgbClr val="333399"/>
                </a:solidFill>
              </a:rPr>
              <a:t> </a:t>
            </a:r>
            <a:r>
              <a:rPr lang="en-US" altLang="en-US">
                <a:solidFill>
                  <a:srgbClr val="333399"/>
                </a:solidFill>
              </a:rPr>
              <a:t>depend on the </a:t>
            </a:r>
            <a:r>
              <a:rPr lang="en-US" altLang="en-US" sz="3600" b="1">
                <a:solidFill>
                  <a:srgbClr val="333399"/>
                </a:solidFill>
              </a:rPr>
              <a:t>intensity</a:t>
            </a:r>
            <a:r>
              <a:rPr lang="en-US" altLang="en-US">
                <a:solidFill>
                  <a:srgbClr val="333399"/>
                </a:solidFill>
              </a:rPr>
              <a:t> of the light!!!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slide(fromBottom)">
                                      <p:cBhvr additive="repl">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11266">
                                            <p:txEl>
                                              <p:pRg st="1" end="1"/>
                                            </p:txEl>
                                          </p:spTgt>
                                        </p:tgtEl>
                                        <p:attrNameLst>
                                          <p:attrName>style.visibility</p:attrName>
                                        </p:attrNameLst>
                                      </p:cBhvr>
                                      <p:to>
                                        <p:strVal val="visible"/>
                                      </p:to>
                                    </p:set>
                                    <p:animEffect transition="in" filter="slide(fromBottom)">
                                      <p:cBhvr additive="repl">
                                        <p:cTn id="12" dur="500"/>
                                        <p:tgtEl>
                                          <p:spTgt spid="11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11267"/>
                                        </p:tgtEl>
                                        <p:attrNameLst>
                                          <p:attrName>style.visibility</p:attrName>
                                        </p:attrNameLst>
                                      </p:cBhvr>
                                      <p:to>
                                        <p:strVal val="visible"/>
                                      </p:to>
                                    </p:set>
                                    <p:animEffect transition="in" filter="slide(fromBottom)">
                                      <p:cBhvr additive="repl">
                                        <p:cTn id="17" dur="500"/>
                                        <p:tgtEl>
                                          <p:spTgt spid="11267"/>
                                        </p:tgtEl>
                                      </p:cBhvr>
                                    </p:animEffect>
                                  </p:childTnLst>
                                </p:cTn>
                              </p:par>
                              <p:par>
                                <p:cTn id="18" presetID="12" presetClass="entr" presetSubtype="4" fill="hold" grpId="0" nodeType="withEffect">
                                  <p:stCondLst>
                                    <p:cond delay="0"/>
                                  </p:stCondLst>
                                  <p:childTnLst>
                                    <p:set>
                                      <p:cBhvr additive="repl">
                                        <p:cTn id="19" dur="1" fill="hold">
                                          <p:stCondLst>
                                            <p:cond delay="0"/>
                                          </p:stCondLst>
                                        </p:cTn>
                                        <p:tgtEl>
                                          <p:spTgt spid="11269"/>
                                        </p:tgtEl>
                                        <p:attrNameLst>
                                          <p:attrName>style.visibility</p:attrName>
                                        </p:attrNameLst>
                                      </p:cBhvr>
                                      <p:to>
                                        <p:strVal val="visible"/>
                                      </p:to>
                                    </p:set>
                                    <p:animEffect transition="in" filter="slide(fromBottom)">
                                      <p:cBhvr additive="repl">
                                        <p:cTn id="20" dur="500"/>
                                        <p:tgtEl>
                                          <p:spTgt spid="112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additive="repl">
                                        <p:cTn id="24" dur="1" fill="hold">
                                          <p:stCondLst>
                                            <p:cond delay="0"/>
                                          </p:stCondLst>
                                        </p:cTn>
                                        <p:tgtEl>
                                          <p:spTgt spid="11268">
                                            <p:txEl>
                                              <p:pRg st="0" end="0"/>
                                            </p:txEl>
                                          </p:spTgt>
                                        </p:tgtEl>
                                        <p:attrNameLst>
                                          <p:attrName>style.visibility</p:attrName>
                                        </p:attrNameLst>
                                      </p:cBhvr>
                                      <p:to>
                                        <p:strVal val="visible"/>
                                      </p:to>
                                    </p:set>
                                    <p:animEffect transition="in" filter="slide(fromBottom)">
                                      <p:cBhvr additive="repl">
                                        <p:cTn id="25" dur="500"/>
                                        <p:tgtEl>
                                          <p:spTgt spid="11268">
                                            <p:txEl>
                                              <p:pRg st="0" end="0"/>
                                            </p:txEl>
                                          </p:spTgt>
                                        </p:tgtEl>
                                      </p:cBhvr>
                                    </p:animEffect>
                                  </p:childTnLst>
                                </p:cTn>
                              </p:par>
                              <p:par>
                                <p:cTn id="26" presetID="12" presetClass="entr" presetSubtype="4" fill="hold" nodeType="withEffect">
                                  <p:stCondLst>
                                    <p:cond delay="0"/>
                                  </p:stCondLst>
                                  <p:childTnLst>
                                    <p:set>
                                      <p:cBhvr additive="repl">
                                        <p:cTn id="27" dur="1" fill="hold">
                                          <p:stCondLst>
                                            <p:cond delay="0"/>
                                          </p:stCondLst>
                                        </p:cTn>
                                        <p:tgtEl>
                                          <p:spTgt spid="11268">
                                            <p:txEl>
                                              <p:pRg st="1" end="1"/>
                                            </p:txEl>
                                          </p:spTgt>
                                        </p:tgtEl>
                                        <p:attrNameLst>
                                          <p:attrName>style.visibility</p:attrName>
                                        </p:attrNameLst>
                                      </p:cBhvr>
                                      <p:to>
                                        <p:strVal val="visible"/>
                                      </p:to>
                                    </p:set>
                                    <p:animEffect transition="in" filter="slide(fromBottom)">
                                      <p:cBhvr additive="repl">
                                        <p:cTn id="28" dur="500"/>
                                        <p:tgtEl>
                                          <p:spTgt spid="1126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fill="hold" nodeType="clickEffect">
                                  <p:stCondLst>
                                    <p:cond delay="0"/>
                                  </p:stCondLst>
                                  <p:childTnLst>
                                    <p:set>
                                      <p:cBhvr additive="repl">
                                        <p:cTn id="32" dur="1" fill="hold">
                                          <p:stCondLst>
                                            <p:cond delay="0"/>
                                          </p:stCondLst>
                                        </p:cTn>
                                        <p:tgtEl>
                                          <p:spTgt spid="11270">
                                            <p:txEl>
                                              <p:pRg st="0" end="0"/>
                                            </p:txEl>
                                          </p:spTgt>
                                        </p:tgtEl>
                                        <p:attrNameLst>
                                          <p:attrName>style.visibility</p:attrName>
                                        </p:attrNameLst>
                                      </p:cBhvr>
                                      <p:to>
                                        <p:strVal val="visible"/>
                                      </p:to>
                                    </p:set>
                                    <p:anim calcmode="lin" valueType="num">
                                      <p:cBhvr additive="repl">
                                        <p:cTn id="33" dur="1000" fill="hold"/>
                                        <p:tgtEl>
                                          <p:spTgt spid="11270">
                                            <p:txEl>
                                              <p:pRg st="0" end="0"/>
                                            </p:txEl>
                                          </p:spTgt>
                                        </p:tgtEl>
                                        <p:attrNameLst>
                                          <p:attrName>ppt_w</p:attrName>
                                        </p:attrNameLst>
                                      </p:cBhvr>
                                      <p:tavLst>
                                        <p:tav tm="100000">
                                          <p:val>
                                            <p:fltVal val="0"/>
                                          </p:val>
                                        </p:tav>
                                        <p:tav>
                                          <p:val>
                                            <p:strVal val="#ppt_w"/>
                                          </p:val>
                                        </p:tav>
                                      </p:tavLst>
                                    </p:anim>
                                    <p:anim calcmode="lin" valueType="num">
                                      <p:cBhvr additive="repl">
                                        <p:cTn id="34" dur="1000" fill="hold"/>
                                        <p:tgtEl>
                                          <p:spTgt spid="11270">
                                            <p:txEl>
                                              <p:pRg st="0" end="0"/>
                                            </p:txEl>
                                          </p:spTgt>
                                        </p:tgtEl>
                                        <p:attrNameLst>
                                          <p:attrName>ppt_h</p:attrName>
                                        </p:attrNameLst>
                                      </p:cBhvr>
                                      <p:tavLst>
                                        <p:tav tm="100000">
                                          <p:val>
                                            <p:fltVal val="0"/>
                                          </p:val>
                                        </p:tav>
                                        <p:tav>
                                          <p:val>
                                            <p:strVal val="#ppt_h"/>
                                          </p:val>
                                        </p:tav>
                                      </p:tavLst>
                                    </p:anim>
                                    <p:anim calcmode="lin" valueType="num">
                                      <p:cBhvr additive="repl">
                                        <p:cTn id="35" dur="1000" fill="hold"/>
                                        <p:tgtEl>
                                          <p:spTgt spid="11270">
                                            <p:txEl>
                                              <p:pRg st="0" end="0"/>
                                            </p:txEl>
                                          </p:spTgt>
                                        </p:tgtEl>
                                        <p:attrNameLst>
                                          <p:attrName>ppt_x</p:attrName>
                                        </p:attrNameLst>
                                      </p:cBhvr>
                                      <p:tavLst>
                                        <p:tav tm="0" fmla="#ppt_x+(cos(-2*pi*(1-$))*-#ppt_x-sin(-2*pi*(1-$))*(1-#ppt_y))*(1-$)">
                                          <p:val>
                                            <p:fltVal val="0"/>
                                          </p:val>
                                        </p:tav>
                                        <p:tav tm="100000">
                                          <p:val>
                                            <p:fltVal val="1"/>
                                          </p:val>
                                        </p:tav>
                                      </p:tavLst>
                                    </p:anim>
                                    <p:anim calcmode="lin" valueType="num">
                                      <p:cBhvr additive="repl">
                                        <p:cTn id="36" dur="1000" fill="hold"/>
                                        <p:tgtEl>
                                          <p:spTgt spid="1127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 charset="0"/>
          <a:buNone/>
          <a:tabLst/>
          <a:defRPr kumimoji="0" lang="en-GB" sz="1800" b="0" i="0" u="none" strike="noStrike" cap="none" normalizeH="0" baseline="0">
            <a:ln>
              <a:noFill/>
            </a:ln>
            <a:solidFill>
              <a:schemeClr val="bg1"/>
            </a:solidFill>
            <a:effectLst/>
            <a:latin typeface="Arial" pitchFamily="1"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 charset="0"/>
          <a:buNone/>
          <a:tabLst/>
          <a:defRPr kumimoji="0" lang="en-GB" sz="1800" b="0" i="0" u="none" strike="noStrike" cap="none" normalizeH="0" baseline="0">
            <a:ln>
              <a:noFill/>
            </a:ln>
            <a:solidFill>
              <a:schemeClr val="bg1"/>
            </a:solidFill>
            <a:effectLst/>
            <a:latin typeface="Arial" pitchFamily="1"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23182</TotalTime>
  <Words>1181</Words>
  <Application>Microsoft Macintosh PowerPoint</Application>
  <PresentationFormat>On-screen Show (4:3)</PresentationFormat>
  <Paragraphs>163</Paragraphs>
  <Slides>22</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Arial Unicode MS</vt:lpstr>
      <vt:lpstr>Times New Roman</vt:lpstr>
      <vt:lpstr>ＭＳ Ｐゴシック</vt:lpstr>
      <vt:lpstr>Symbol</vt:lpstr>
      <vt:lpstr>Times</vt:lpstr>
      <vt:lpstr>Office Theme</vt:lpstr>
      <vt:lpstr>Microsoft Equation</vt:lpstr>
      <vt:lpstr>ASTR 2310  General Astronomy I</vt:lpstr>
      <vt:lpstr>Light and Other Forms  of Radiation</vt:lpstr>
      <vt:lpstr>Light as a Wave</vt:lpstr>
      <vt:lpstr>Wavelengths and Colors</vt:lpstr>
      <vt:lpstr>Dark Side of the Moon</vt:lpstr>
      <vt:lpstr>Dark Side of the Moon</vt:lpstr>
      <vt:lpstr>Light as a Wave</vt:lpstr>
      <vt:lpstr>The Electromagnetic Spectrum</vt:lpstr>
      <vt:lpstr>Light as Particles</vt:lpstr>
      <vt:lpstr>Why is energy per photon so important?</vt:lpstr>
      <vt:lpstr>Temperature and Heat</vt:lpstr>
      <vt:lpstr>Temperature Scales</vt:lpstr>
      <vt:lpstr>Planck “Black Body Radiation”</vt:lpstr>
      <vt:lpstr>Planck and other Formulae</vt:lpstr>
      <vt:lpstr>Example of Wien’s law</vt:lpstr>
      <vt:lpstr>Kirchoff’s laws</vt:lpstr>
      <vt:lpstr>Continuous Spectrum</vt:lpstr>
      <vt:lpstr>Emission Line Spectrum</vt:lpstr>
      <vt:lpstr>Absorption Line Spectrum</vt:lpstr>
      <vt:lpstr>How is energy stored in atoms?</vt:lpstr>
      <vt:lpstr>Energy Level Transitions</vt:lpstr>
      <vt:lpstr>Atomic (Hydrogen) Lines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and Other Forms  of Radiation</dc:title>
  <dc:creator>Markus Boettcher</dc:creator>
  <cp:lastModifiedBy>Michael S. Brotherton</cp:lastModifiedBy>
  <cp:revision>339</cp:revision>
  <cp:lastPrinted>1601-01-01T00:00:00Z</cp:lastPrinted>
  <dcterms:created xsi:type="dcterms:W3CDTF">2012-07-24T03:37:19Z</dcterms:created>
  <dcterms:modified xsi:type="dcterms:W3CDTF">2022-03-03T09:38:02Z</dcterms:modified>
</cp:coreProperties>
</file>