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93" r:id="rId3"/>
    <p:sldId id="306" r:id="rId4"/>
    <p:sldId id="294" r:id="rId5"/>
    <p:sldId id="308" r:id="rId6"/>
    <p:sldId id="261" r:id="rId7"/>
    <p:sldId id="295" r:id="rId8"/>
    <p:sldId id="309" r:id="rId9"/>
    <p:sldId id="262" r:id="rId10"/>
    <p:sldId id="258" r:id="rId11"/>
    <p:sldId id="305" r:id="rId12"/>
    <p:sldId id="310" r:id="rId13"/>
    <p:sldId id="317" r:id="rId14"/>
    <p:sldId id="311" r:id="rId15"/>
    <p:sldId id="304" r:id="rId16"/>
    <p:sldId id="313" r:id="rId17"/>
    <p:sldId id="312" r:id="rId18"/>
    <p:sldId id="314" r:id="rId19"/>
    <p:sldId id="315" r:id="rId20"/>
    <p:sldId id="316" r:id="rId21"/>
    <p:sldId id="298" r:id="rId22"/>
    <p:sldId id="300" r:id="rId23"/>
    <p:sldId id="307" r:id="rId24"/>
    <p:sldId id="257" r:id="rId25"/>
    <p:sldId id="301" r:id="rId26"/>
    <p:sldId id="259" r:id="rId27"/>
    <p:sldId id="260" r:id="rId28"/>
    <p:sldId id="302" r:id="rId29"/>
    <p:sldId id="303"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72"/>
    <p:restoredTop sz="94643"/>
  </p:normalViewPr>
  <p:slideViewPr>
    <p:cSldViewPr snapToGrid="0" snapToObjects="1">
      <p:cViewPr varScale="1">
        <p:scale>
          <a:sx n="89" d="100"/>
          <a:sy n="89" d="100"/>
        </p:scale>
        <p:origin x="192" y="74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72E0CF-981D-D94E-AC76-20DA332E29C8}"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9F0F6-C826-584F-B656-BAE1C0A06F79}" type="slidenum">
              <a:rPr lang="en-US" smtClean="0"/>
              <a:t>‹#›</a:t>
            </a:fld>
            <a:endParaRPr lang="en-US"/>
          </a:p>
        </p:txBody>
      </p:sp>
    </p:spTree>
    <p:extLst>
      <p:ext uri="{BB962C8B-B14F-4D97-AF65-F5344CB8AC3E}">
        <p14:creationId xmlns:p14="http://schemas.microsoft.com/office/powerpoint/2010/main" val="51163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511EC1-77A9-6644-A455-9F4658EB3726}"/>
              </a:ext>
            </a:extLst>
          </p:cNvPr>
          <p:cNvSpPr>
            <a:spLocks noGrp="1" noChangeArrowheads="1"/>
          </p:cNvSpPr>
          <p:nvPr>
            <p:ph type="sldNum"/>
          </p:nvPr>
        </p:nvSpPr>
        <p:spPr>
          <a:ln/>
        </p:spPr>
        <p:txBody>
          <a:bodyPr/>
          <a:lstStyle/>
          <a:p>
            <a:fld id="{87868BFC-1DCE-FA44-8826-DD53209BDBE1}" type="slidenum">
              <a:rPr lang="en-US" altLang="en-US"/>
              <a:pPr/>
              <a:t>2</a:t>
            </a:fld>
            <a:endParaRPr lang="en-US" altLang="en-US"/>
          </a:p>
        </p:txBody>
      </p:sp>
      <p:sp>
        <p:nvSpPr>
          <p:cNvPr id="15361" name="Text Box 1">
            <a:extLst>
              <a:ext uri="{FF2B5EF4-FFF2-40B4-BE49-F238E27FC236}">
                <a16:creationId xmlns:a16="http://schemas.microsoft.com/office/drawing/2014/main" id="{FCC58750-385C-C44A-963E-3C071FC9C0D1}"/>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B04D0D95-7FB8-B74F-BF78-0F6C250E9080}"/>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0466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E0741D-B901-7547-87F1-63E7027CC33B}"/>
              </a:ext>
            </a:extLst>
          </p:cNvPr>
          <p:cNvSpPr>
            <a:spLocks noGrp="1" noChangeArrowheads="1"/>
          </p:cNvSpPr>
          <p:nvPr>
            <p:ph type="sldNum"/>
          </p:nvPr>
        </p:nvSpPr>
        <p:spPr>
          <a:ln/>
        </p:spPr>
        <p:txBody>
          <a:bodyPr/>
          <a:lstStyle/>
          <a:p>
            <a:fld id="{47A0F9C1-434F-804A-92AB-15978A9ECF76}" type="slidenum">
              <a:rPr lang="en-US" altLang="en-US"/>
              <a:pPr/>
              <a:t>11</a:t>
            </a:fld>
            <a:endParaRPr lang="en-US" altLang="en-US"/>
          </a:p>
        </p:txBody>
      </p:sp>
      <p:sp>
        <p:nvSpPr>
          <p:cNvPr id="24577" name="Text Box 1">
            <a:extLst>
              <a:ext uri="{FF2B5EF4-FFF2-40B4-BE49-F238E27FC236}">
                <a16:creationId xmlns:a16="http://schemas.microsoft.com/office/drawing/2014/main" id="{07A2B757-F4BF-A940-972B-827294F70F9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AC3A1814-3F8A-5C4A-8EED-40A3494B419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69532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D9A37A-64D8-7743-94CE-BF59657EB65A}"/>
              </a:ext>
            </a:extLst>
          </p:cNvPr>
          <p:cNvSpPr>
            <a:spLocks noGrp="1" noChangeArrowheads="1"/>
          </p:cNvSpPr>
          <p:nvPr>
            <p:ph type="sldNum"/>
          </p:nvPr>
        </p:nvSpPr>
        <p:spPr>
          <a:ln/>
        </p:spPr>
        <p:txBody>
          <a:bodyPr/>
          <a:lstStyle/>
          <a:p>
            <a:fld id="{082B05DF-B2D9-7147-AFA0-DFF7F177EBFF}" type="slidenum">
              <a:rPr lang="en-US" altLang="en-US"/>
              <a:pPr/>
              <a:t>12</a:t>
            </a:fld>
            <a:endParaRPr lang="en-US" altLang="en-US"/>
          </a:p>
        </p:txBody>
      </p:sp>
      <p:sp>
        <p:nvSpPr>
          <p:cNvPr id="20481" name="Text Box 1">
            <a:extLst>
              <a:ext uri="{FF2B5EF4-FFF2-40B4-BE49-F238E27FC236}">
                <a16:creationId xmlns:a16="http://schemas.microsoft.com/office/drawing/2014/main" id="{7EF32693-705B-7E4C-945F-AFEF56183130}"/>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E941723-CEB4-C645-89EB-83DA70D75FC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34673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D9A37A-64D8-7743-94CE-BF59657EB65A}"/>
              </a:ext>
            </a:extLst>
          </p:cNvPr>
          <p:cNvSpPr>
            <a:spLocks noGrp="1" noChangeArrowheads="1"/>
          </p:cNvSpPr>
          <p:nvPr>
            <p:ph type="sldNum"/>
          </p:nvPr>
        </p:nvSpPr>
        <p:spPr>
          <a:ln/>
        </p:spPr>
        <p:txBody>
          <a:bodyPr/>
          <a:lstStyle/>
          <a:p>
            <a:fld id="{082B05DF-B2D9-7147-AFA0-DFF7F177EBFF}" type="slidenum">
              <a:rPr lang="en-US" altLang="en-US"/>
              <a:pPr/>
              <a:t>14</a:t>
            </a:fld>
            <a:endParaRPr lang="en-US" altLang="en-US"/>
          </a:p>
        </p:txBody>
      </p:sp>
      <p:sp>
        <p:nvSpPr>
          <p:cNvPr id="20481" name="Text Box 1">
            <a:extLst>
              <a:ext uri="{FF2B5EF4-FFF2-40B4-BE49-F238E27FC236}">
                <a16:creationId xmlns:a16="http://schemas.microsoft.com/office/drawing/2014/main" id="{7EF32693-705B-7E4C-945F-AFEF56183130}"/>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E941723-CEB4-C645-89EB-83DA70D75FC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81163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E0741D-B901-7547-87F1-63E7027CC33B}"/>
              </a:ext>
            </a:extLst>
          </p:cNvPr>
          <p:cNvSpPr>
            <a:spLocks noGrp="1" noChangeArrowheads="1"/>
          </p:cNvSpPr>
          <p:nvPr>
            <p:ph type="sldNum"/>
          </p:nvPr>
        </p:nvSpPr>
        <p:spPr>
          <a:ln/>
        </p:spPr>
        <p:txBody>
          <a:bodyPr/>
          <a:lstStyle/>
          <a:p>
            <a:fld id="{47A0F9C1-434F-804A-92AB-15978A9ECF76}" type="slidenum">
              <a:rPr lang="en-US" altLang="en-US"/>
              <a:pPr/>
              <a:t>16</a:t>
            </a:fld>
            <a:endParaRPr lang="en-US" altLang="en-US"/>
          </a:p>
        </p:txBody>
      </p:sp>
      <p:sp>
        <p:nvSpPr>
          <p:cNvPr id="24577" name="Text Box 1">
            <a:extLst>
              <a:ext uri="{FF2B5EF4-FFF2-40B4-BE49-F238E27FC236}">
                <a16:creationId xmlns:a16="http://schemas.microsoft.com/office/drawing/2014/main" id="{07A2B757-F4BF-A940-972B-827294F70F9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AC3A1814-3F8A-5C4A-8EED-40A3494B419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99009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E0741D-B901-7547-87F1-63E7027CC33B}"/>
              </a:ext>
            </a:extLst>
          </p:cNvPr>
          <p:cNvSpPr>
            <a:spLocks noGrp="1" noChangeArrowheads="1"/>
          </p:cNvSpPr>
          <p:nvPr>
            <p:ph type="sldNum"/>
          </p:nvPr>
        </p:nvSpPr>
        <p:spPr>
          <a:ln/>
        </p:spPr>
        <p:txBody>
          <a:bodyPr/>
          <a:lstStyle/>
          <a:p>
            <a:fld id="{47A0F9C1-434F-804A-92AB-15978A9ECF76}" type="slidenum">
              <a:rPr lang="en-US" altLang="en-US"/>
              <a:pPr/>
              <a:t>17</a:t>
            </a:fld>
            <a:endParaRPr lang="en-US" altLang="en-US"/>
          </a:p>
        </p:txBody>
      </p:sp>
      <p:sp>
        <p:nvSpPr>
          <p:cNvPr id="24577" name="Text Box 1">
            <a:extLst>
              <a:ext uri="{FF2B5EF4-FFF2-40B4-BE49-F238E27FC236}">
                <a16:creationId xmlns:a16="http://schemas.microsoft.com/office/drawing/2014/main" id="{07A2B757-F4BF-A940-972B-827294F70F9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AC3A1814-3F8A-5C4A-8EED-40A3494B419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8560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E0741D-B901-7547-87F1-63E7027CC33B}"/>
              </a:ext>
            </a:extLst>
          </p:cNvPr>
          <p:cNvSpPr>
            <a:spLocks noGrp="1" noChangeArrowheads="1"/>
          </p:cNvSpPr>
          <p:nvPr>
            <p:ph type="sldNum"/>
          </p:nvPr>
        </p:nvSpPr>
        <p:spPr>
          <a:ln/>
        </p:spPr>
        <p:txBody>
          <a:bodyPr/>
          <a:lstStyle/>
          <a:p>
            <a:fld id="{47A0F9C1-434F-804A-92AB-15978A9ECF76}" type="slidenum">
              <a:rPr lang="en-US" altLang="en-US"/>
              <a:pPr/>
              <a:t>18</a:t>
            </a:fld>
            <a:endParaRPr lang="en-US" altLang="en-US"/>
          </a:p>
        </p:txBody>
      </p:sp>
      <p:sp>
        <p:nvSpPr>
          <p:cNvPr id="24577" name="Text Box 1">
            <a:extLst>
              <a:ext uri="{FF2B5EF4-FFF2-40B4-BE49-F238E27FC236}">
                <a16:creationId xmlns:a16="http://schemas.microsoft.com/office/drawing/2014/main" id="{07A2B757-F4BF-A940-972B-827294F70F9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AC3A1814-3F8A-5C4A-8EED-40A3494B419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90068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E0741D-B901-7547-87F1-63E7027CC33B}"/>
              </a:ext>
            </a:extLst>
          </p:cNvPr>
          <p:cNvSpPr>
            <a:spLocks noGrp="1" noChangeArrowheads="1"/>
          </p:cNvSpPr>
          <p:nvPr>
            <p:ph type="sldNum"/>
          </p:nvPr>
        </p:nvSpPr>
        <p:spPr>
          <a:ln/>
        </p:spPr>
        <p:txBody>
          <a:bodyPr/>
          <a:lstStyle/>
          <a:p>
            <a:fld id="{47A0F9C1-434F-804A-92AB-15978A9ECF76}" type="slidenum">
              <a:rPr lang="en-US" altLang="en-US"/>
              <a:pPr/>
              <a:t>19</a:t>
            </a:fld>
            <a:endParaRPr lang="en-US" altLang="en-US"/>
          </a:p>
        </p:txBody>
      </p:sp>
      <p:sp>
        <p:nvSpPr>
          <p:cNvPr id="24577" name="Text Box 1">
            <a:extLst>
              <a:ext uri="{FF2B5EF4-FFF2-40B4-BE49-F238E27FC236}">
                <a16:creationId xmlns:a16="http://schemas.microsoft.com/office/drawing/2014/main" id="{07A2B757-F4BF-A940-972B-827294F70F9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AC3A1814-3F8A-5C4A-8EED-40A3494B419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33943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03DAFC-A795-064E-BCDF-9D696D2807F8}"/>
              </a:ext>
            </a:extLst>
          </p:cNvPr>
          <p:cNvSpPr>
            <a:spLocks noGrp="1" noChangeArrowheads="1"/>
          </p:cNvSpPr>
          <p:nvPr>
            <p:ph type="sldNum"/>
          </p:nvPr>
        </p:nvSpPr>
        <p:spPr>
          <a:ln/>
        </p:spPr>
        <p:txBody>
          <a:bodyPr/>
          <a:lstStyle/>
          <a:p>
            <a:fld id="{B4FCBC14-1444-AF40-8370-30E6E4AD6D6B}" type="slidenum">
              <a:rPr lang="en-US" altLang="en-US"/>
              <a:pPr/>
              <a:t>21</a:t>
            </a:fld>
            <a:endParaRPr lang="en-US" altLang="en-US"/>
          </a:p>
        </p:txBody>
      </p:sp>
      <p:sp>
        <p:nvSpPr>
          <p:cNvPr id="23553" name="Text Box 1">
            <a:extLst>
              <a:ext uri="{FF2B5EF4-FFF2-40B4-BE49-F238E27FC236}">
                <a16:creationId xmlns:a16="http://schemas.microsoft.com/office/drawing/2014/main" id="{AB87FEEA-02C0-0B4A-B80D-74AADED486C2}"/>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88652A18-322B-A24A-BAF7-F5673BBEF7A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55966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37FD99-C160-374E-8518-98CE3892E2EC}"/>
              </a:ext>
            </a:extLst>
          </p:cNvPr>
          <p:cNvSpPr>
            <a:spLocks noGrp="1" noChangeArrowheads="1"/>
          </p:cNvSpPr>
          <p:nvPr>
            <p:ph type="sldNum"/>
          </p:nvPr>
        </p:nvSpPr>
        <p:spPr>
          <a:ln/>
        </p:spPr>
        <p:txBody>
          <a:bodyPr/>
          <a:lstStyle/>
          <a:p>
            <a:fld id="{802FC801-5AB4-9446-8CA6-CA62D7848721}" type="slidenum">
              <a:rPr lang="en-GB" altLang="en-US"/>
              <a:pPr/>
              <a:t>22</a:t>
            </a:fld>
            <a:endParaRPr lang="en-GB" altLang="en-US"/>
          </a:p>
        </p:txBody>
      </p:sp>
      <p:sp>
        <p:nvSpPr>
          <p:cNvPr id="11265" name="Text Box 1">
            <a:extLst>
              <a:ext uri="{FF2B5EF4-FFF2-40B4-BE49-F238E27FC236}">
                <a16:creationId xmlns:a16="http://schemas.microsoft.com/office/drawing/2014/main" id="{F22A8D9A-6CCE-CE49-A3D6-2396F6E6432D}"/>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6" name="Text Box 2">
            <a:extLst>
              <a:ext uri="{FF2B5EF4-FFF2-40B4-BE49-F238E27FC236}">
                <a16:creationId xmlns:a16="http://schemas.microsoft.com/office/drawing/2014/main" id="{F537452D-6EA2-294F-AF92-205EE4209AF1}"/>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881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37FD99-C160-374E-8518-98CE3892E2EC}"/>
              </a:ext>
            </a:extLst>
          </p:cNvPr>
          <p:cNvSpPr>
            <a:spLocks noGrp="1" noChangeArrowheads="1"/>
          </p:cNvSpPr>
          <p:nvPr>
            <p:ph type="sldNum"/>
          </p:nvPr>
        </p:nvSpPr>
        <p:spPr>
          <a:ln/>
        </p:spPr>
        <p:txBody>
          <a:bodyPr/>
          <a:lstStyle/>
          <a:p>
            <a:fld id="{802FC801-5AB4-9446-8CA6-CA62D7848721}" type="slidenum">
              <a:rPr lang="en-GB" altLang="en-US"/>
              <a:pPr/>
              <a:t>23</a:t>
            </a:fld>
            <a:endParaRPr lang="en-GB" altLang="en-US"/>
          </a:p>
        </p:txBody>
      </p:sp>
      <p:sp>
        <p:nvSpPr>
          <p:cNvPr id="11265" name="Text Box 1">
            <a:extLst>
              <a:ext uri="{FF2B5EF4-FFF2-40B4-BE49-F238E27FC236}">
                <a16:creationId xmlns:a16="http://schemas.microsoft.com/office/drawing/2014/main" id="{F22A8D9A-6CCE-CE49-A3D6-2396F6E6432D}"/>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6" name="Text Box 2">
            <a:extLst>
              <a:ext uri="{FF2B5EF4-FFF2-40B4-BE49-F238E27FC236}">
                <a16:creationId xmlns:a16="http://schemas.microsoft.com/office/drawing/2014/main" id="{F537452D-6EA2-294F-AF92-205EE4209AF1}"/>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7974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511EC1-77A9-6644-A455-9F4658EB3726}"/>
              </a:ext>
            </a:extLst>
          </p:cNvPr>
          <p:cNvSpPr>
            <a:spLocks noGrp="1" noChangeArrowheads="1"/>
          </p:cNvSpPr>
          <p:nvPr>
            <p:ph type="sldNum"/>
          </p:nvPr>
        </p:nvSpPr>
        <p:spPr>
          <a:ln/>
        </p:spPr>
        <p:txBody>
          <a:bodyPr/>
          <a:lstStyle/>
          <a:p>
            <a:fld id="{87868BFC-1DCE-FA44-8826-DD53209BDBE1}" type="slidenum">
              <a:rPr lang="en-US" altLang="en-US"/>
              <a:pPr/>
              <a:t>3</a:t>
            </a:fld>
            <a:endParaRPr lang="en-US" altLang="en-US"/>
          </a:p>
        </p:txBody>
      </p:sp>
      <p:sp>
        <p:nvSpPr>
          <p:cNvPr id="15361" name="Text Box 1">
            <a:extLst>
              <a:ext uri="{FF2B5EF4-FFF2-40B4-BE49-F238E27FC236}">
                <a16:creationId xmlns:a16="http://schemas.microsoft.com/office/drawing/2014/main" id="{FCC58750-385C-C44A-963E-3C071FC9C0D1}"/>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B04D0D95-7FB8-B74F-BF78-0F6C250E9080}"/>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62131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5CE7A7-2B39-494B-A2CC-7775D6BEC50E}"/>
              </a:ext>
            </a:extLst>
          </p:cNvPr>
          <p:cNvSpPr>
            <a:spLocks noGrp="1" noChangeArrowheads="1"/>
          </p:cNvSpPr>
          <p:nvPr>
            <p:ph type="sldNum"/>
          </p:nvPr>
        </p:nvSpPr>
        <p:spPr>
          <a:ln/>
        </p:spPr>
        <p:txBody>
          <a:bodyPr/>
          <a:lstStyle/>
          <a:p>
            <a:fld id="{07CC8B7C-BFCE-D54A-978E-58AF4BA43237}" type="slidenum">
              <a:rPr lang="en-GB" altLang="en-US"/>
              <a:pPr/>
              <a:t>24</a:t>
            </a:fld>
            <a:endParaRPr lang="en-GB" altLang="en-US"/>
          </a:p>
        </p:txBody>
      </p:sp>
      <p:sp>
        <p:nvSpPr>
          <p:cNvPr id="12289" name="Text Box 1">
            <a:extLst>
              <a:ext uri="{FF2B5EF4-FFF2-40B4-BE49-F238E27FC236}">
                <a16:creationId xmlns:a16="http://schemas.microsoft.com/office/drawing/2014/main" id="{DBD6A547-FE37-7842-A563-F87DBA40F83C}"/>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0" name="Text Box 2">
            <a:extLst>
              <a:ext uri="{FF2B5EF4-FFF2-40B4-BE49-F238E27FC236}">
                <a16:creationId xmlns:a16="http://schemas.microsoft.com/office/drawing/2014/main" id="{85E0E263-8D0B-9E4E-99FC-6E61147FC826}"/>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7404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641ECC-F4B9-034A-9E57-F610E3EE1E1F}"/>
              </a:ext>
            </a:extLst>
          </p:cNvPr>
          <p:cNvSpPr>
            <a:spLocks noGrp="1" noChangeArrowheads="1"/>
          </p:cNvSpPr>
          <p:nvPr>
            <p:ph type="sldNum"/>
          </p:nvPr>
        </p:nvSpPr>
        <p:spPr>
          <a:ln/>
        </p:spPr>
        <p:txBody>
          <a:bodyPr/>
          <a:lstStyle/>
          <a:p>
            <a:fld id="{D307B90C-E0F6-3643-B1A4-5D82429E7FCC}" type="slidenum">
              <a:rPr lang="en-GB" altLang="en-US"/>
              <a:pPr/>
              <a:t>25</a:t>
            </a:fld>
            <a:endParaRPr lang="en-GB" altLang="en-US"/>
          </a:p>
        </p:txBody>
      </p:sp>
      <p:sp>
        <p:nvSpPr>
          <p:cNvPr id="13313" name="Text Box 1">
            <a:extLst>
              <a:ext uri="{FF2B5EF4-FFF2-40B4-BE49-F238E27FC236}">
                <a16:creationId xmlns:a16="http://schemas.microsoft.com/office/drawing/2014/main" id="{AE4A7197-01B9-5A42-B72C-3FC1E6965446}"/>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4" name="Text Box 2">
            <a:extLst>
              <a:ext uri="{FF2B5EF4-FFF2-40B4-BE49-F238E27FC236}">
                <a16:creationId xmlns:a16="http://schemas.microsoft.com/office/drawing/2014/main" id="{FDA6FC74-967C-7449-8ACE-4AE0361708E7}"/>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3527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A9F634-1C9A-8649-85EB-F5EDFD7D5320}"/>
              </a:ext>
            </a:extLst>
          </p:cNvPr>
          <p:cNvSpPr>
            <a:spLocks noGrp="1" noChangeArrowheads="1"/>
          </p:cNvSpPr>
          <p:nvPr>
            <p:ph type="sldNum"/>
          </p:nvPr>
        </p:nvSpPr>
        <p:spPr>
          <a:ln/>
        </p:spPr>
        <p:txBody>
          <a:bodyPr/>
          <a:lstStyle/>
          <a:p>
            <a:fld id="{A2FD6CE0-0BF0-CB4C-B7EA-E974283CD755}" type="slidenum">
              <a:rPr lang="en-GB" altLang="en-US"/>
              <a:pPr/>
              <a:t>26</a:t>
            </a:fld>
            <a:endParaRPr lang="en-GB" altLang="en-US"/>
          </a:p>
        </p:txBody>
      </p:sp>
      <p:sp>
        <p:nvSpPr>
          <p:cNvPr id="14337" name="Text Box 1">
            <a:extLst>
              <a:ext uri="{FF2B5EF4-FFF2-40B4-BE49-F238E27FC236}">
                <a16:creationId xmlns:a16="http://schemas.microsoft.com/office/drawing/2014/main" id="{C65C354A-E76B-FC4A-9A8B-9A50DE2FF58D}"/>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38" name="Text Box 2">
            <a:extLst>
              <a:ext uri="{FF2B5EF4-FFF2-40B4-BE49-F238E27FC236}">
                <a16:creationId xmlns:a16="http://schemas.microsoft.com/office/drawing/2014/main" id="{C676FD36-316E-8D4B-AA4B-A2B59403EB6D}"/>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97338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4AFAD3F-7820-E54C-9B4F-4C234714C8FA}"/>
              </a:ext>
            </a:extLst>
          </p:cNvPr>
          <p:cNvSpPr>
            <a:spLocks noGrp="1" noChangeArrowheads="1"/>
          </p:cNvSpPr>
          <p:nvPr>
            <p:ph type="sldNum"/>
          </p:nvPr>
        </p:nvSpPr>
        <p:spPr>
          <a:ln/>
        </p:spPr>
        <p:txBody>
          <a:bodyPr/>
          <a:lstStyle/>
          <a:p>
            <a:fld id="{5BAA862A-F7E7-B140-A7A2-28CF4296C51D}" type="slidenum">
              <a:rPr lang="en-GB" altLang="en-US"/>
              <a:pPr/>
              <a:t>27</a:t>
            </a:fld>
            <a:endParaRPr lang="en-GB" altLang="en-US"/>
          </a:p>
        </p:txBody>
      </p:sp>
      <p:sp>
        <p:nvSpPr>
          <p:cNvPr id="15361" name="Text Box 1">
            <a:extLst>
              <a:ext uri="{FF2B5EF4-FFF2-40B4-BE49-F238E27FC236}">
                <a16:creationId xmlns:a16="http://schemas.microsoft.com/office/drawing/2014/main" id="{2A3EEE24-7FCE-8547-BFE9-0DFEA826BDE0}"/>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2" name="Text Box 2">
            <a:extLst>
              <a:ext uri="{FF2B5EF4-FFF2-40B4-BE49-F238E27FC236}">
                <a16:creationId xmlns:a16="http://schemas.microsoft.com/office/drawing/2014/main" id="{94DE43A2-9E94-1C41-86D5-73F144A15B77}"/>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69232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B07FF3-C739-1B41-B627-67151E5BDBEC}"/>
              </a:ext>
            </a:extLst>
          </p:cNvPr>
          <p:cNvSpPr>
            <a:spLocks noGrp="1" noChangeArrowheads="1"/>
          </p:cNvSpPr>
          <p:nvPr>
            <p:ph type="sldNum"/>
          </p:nvPr>
        </p:nvSpPr>
        <p:spPr>
          <a:ln/>
        </p:spPr>
        <p:txBody>
          <a:bodyPr/>
          <a:lstStyle/>
          <a:p>
            <a:fld id="{BC6F0796-AE25-744A-80F4-853BB7564268}" type="slidenum">
              <a:rPr lang="en-GB" altLang="en-US"/>
              <a:pPr/>
              <a:t>28</a:t>
            </a:fld>
            <a:endParaRPr lang="en-GB" altLang="en-US"/>
          </a:p>
        </p:txBody>
      </p:sp>
      <p:sp>
        <p:nvSpPr>
          <p:cNvPr id="16385" name="Text Box 1">
            <a:extLst>
              <a:ext uri="{FF2B5EF4-FFF2-40B4-BE49-F238E27FC236}">
                <a16:creationId xmlns:a16="http://schemas.microsoft.com/office/drawing/2014/main" id="{ECA59962-897A-6C41-8ADE-D7A7E202B80C}"/>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6" name="Text Box 2">
            <a:extLst>
              <a:ext uri="{FF2B5EF4-FFF2-40B4-BE49-F238E27FC236}">
                <a16:creationId xmlns:a16="http://schemas.microsoft.com/office/drawing/2014/main" id="{9EADECCA-028E-2D4E-88E2-4EB138AAC2A0}"/>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19582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3247FB-6A49-BE48-8BAA-7A0CA0564062}"/>
              </a:ext>
            </a:extLst>
          </p:cNvPr>
          <p:cNvSpPr>
            <a:spLocks noGrp="1" noChangeArrowheads="1"/>
          </p:cNvSpPr>
          <p:nvPr>
            <p:ph type="sldNum"/>
          </p:nvPr>
        </p:nvSpPr>
        <p:spPr>
          <a:ln/>
        </p:spPr>
        <p:txBody>
          <a:bodyPr/>
          <a:lstStyle/>
          <a:p>
            <a:fld id="{B3244948-E95D-594D-A49D-E772786F4693}" type="slidenum">
              <a:rPr lang="en-GB" altLang="en-US"/>
              <a:pPr/>
              <a:t>29</a:t>
            </a:fld>
            <a:endParaRPr lang="en-GB" altLang="en-US"/>
          </a:p>
        </p:txBody>
      </p:sp>
      <p:sp>
        <p:nvSpPr>
          <p:cNvPr id="17409" name="Text Box 1">
            <a:extLst>
              <a:ext uri="{FF2B5EF4-FFF2-40B4-BE49-F238E27FC236}">
                <a16:creationId xmlns:a16="http://schemas.microsoft.com/office/drawing/2014/main" id="{B3CDC0B4-9F4E-574A-A81F-AE86717E2F80}"/>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10" name="Text Box 2">
            <a:extLst>
              <a:ext uri="{FF2B5EF4-FFF2-40B4-BE49-F238E27FC236}">
                <a16:creationId xmlns:a16="http://schemas.microsoft.com/office/drawing/2014/main" id="{00C444C3-5E0B-AB40-A59E-B654F44C8105}"/>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67979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308077F-FEE2-7246-AB93-9BBFA2C773F3}"/>
              </a:ext>
            </a:extLst>
          </p:cNvPr>
          <p:cNvSpPr>
            <a:spLocks noGrp="1" noChangeArrowheads="1"/>
          </p:cNvSpPr>
          <p:nvPr>
            <p:ph type="sldNum"/>
          </p:nvPr>
        </p:nvSpPr>
        <p:spPr>
          <a:ln/>
        </p:spPr>
        <p:txBody>
          <a:bodyPr/>
          <a:lstStyle/>
          <a:p>
            <a:fld id="{461A1C98-9A66-0145-875D-F37C8820C98B}" type="slidenum">
              <a:rPr lang="en-GB" altLang="en-US"/>
              <a:pPr/>
              <a:t>30</a:t>
            </a:fld>
            <a:endParaRPr lang="en-GB" altLang="en-US"/>
          </a:p>
        </p:txBody>
      </p:sp>
      <p:sp>
        <p:nvSpPr>
          <p:cNvPr id="18433" name="Text Box 1">
            <a:extLst>
              <a:ext uri="{FF2B5EF4-FFF2-40B4-BE49-F238E27FC236}">
                <a16:creationId xmlns:a16="http://schemas.microsoft.com/office/drawing/2014/main" id="{51376C2C-A1F3-924F-8611-E443FD319503}"/>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434" name="Text Box 2">
            <a:extLst>
              <a:ext uri="{FF2B5EF4-FFF2-40B4-BE49-F238E27FC236}">
                <a16:creationId xmlns:a16="http://schemas.microsoft.com/office/drawing/2014/main" id="{00EC2C6D-A569-C746-AE34-B9756412EFA5}"/>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4582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3F181-108D-4F47-BF00-696712F0BCAF}"/>
              </a:ext>
            </a:extLst>
          </p:cNvPr>
          <p:cNvSpPr>
            <a:spLocks noGrp="1" noChangeArrowheads="1"/>
          </p:cNvSpPr>
          <p:nvPr>
            <p:ph type="sldNum"/>
          </p:nvPr>
        </p:nvSpPr>
        <p:spPr>
          <a:ln/>
        </p:spPr>
        <p:txBody>
          <a:bodyPr/>
          <a:lstStyle/>
          <a:p>
            <a:fld id="{61108FF4-2A8B-574E-B264-AF89137C152B}" type="slidenum">
              <a:rPr lang="en-US" altLang="en-US"/>
              <a:pPr/>
              <a:t>4</a:t>
            </a:fld>
            <a:endParaRPr lang="en-US" altLang="en-US"/>
          </a:p>
        </p:txBody>
      </p:sp>
      <p:sp>
        <p:nvSpPr>
          <p:cNvPr id="17409" name="Text Box 1">
            <a:extLst>
              <a:ext uri="{FF2B5EF4-FFF2-40B4-BE49-F238E27FC236}">
                <a16:creationId xmlns:a16="http://schemas.microsoft.com/office/drawing/2014/main" id="{D1912C24-E007-094B-AE69-80330C7E0E91}"/>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79F2B7A0-4F2D-E04F-B478-5F2FD7F15F9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2663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3F181-108D-4F47-BF00-696712F0BCAF}"/>
              </a:ext>
            </a:extLst>
          </p:cNvPr>
          <p:cNvSpPr>
            <a:spLocks noGrp="1" noChangeArrowheads="1"/>
          </p:cNvSpPr>
          <p:nvPr>
            <p:ph type="sldNum"/>
          </p:nvPr>
        </p:nvSpPr>
        <p:spPr>
          <a:ln/>
        </p:spPr>
        <p:txBody>
          <a:bodyPr/>
          <a:lstStyle/>
          <a:p>
            <a:fld id="{61108FF4-2A8B-574E-B264-AF89137C152B}" type="slidenum">
              <a:rPr lang="en-US" altLang="en-US"/>
              <a:pPr/>
              <a:t>5</a:t>
            </a:fld>
            <a:endParaRPr lang="en-US" altLang="en-US"/>
          </a:p>
        </p:txBody>
      </p:sp>
      <p:sp>
        <p:nvSpPr>
          <p:cNvPr id="17409" name="Text Box 1">
            <a:extLst>
              <a:ext uri="{FF2B5EF4-FFF2-40B4-BE49-F238E27FC236}">
                <a16:creationId xmlns:a16="http://schemas.microsoft.com/office/drawing/2014/main" id="{D1912C24-E007-094B-AE69-80330C7E0E91}"/>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79F2B7A0-4F2D-E04F-B478-5F2FD7F15F9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23817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2CD35A-1F6E-9D48-BCBF-54A05AE40FB0}"/>
              </a:ext>
            </a:extLst>
          </p:cNvPr>
          <p:cNvSpPr>
            <a:spLocks noGrp="1" noChangeArrowheads="1"/>
          </p:cNvSpPr>
          <p:nvPr>
            <p:ph type="sldNum"/>
          </p:nvPr>
        </p:nvSpPr>
        <p:spPr>
          <a:ln/>
        </p:spPr>
        <p:txBody>
          <a:bodyPr/>
          <a:lstStyle/>
          <a:p>
            <a:fld id="{0E67D0C7-3C2B-CF49-B78B-3887C830581B}" type="slidenum">
              <a:rPr lang="en-US" altLang="en-US"/>
              <a:pPr/>
              <a:t>6</a:t>
            </a:fld>
            <a:endParaRPr lang="en-US" altLang="en-US"/>
          </a:p>
        </p:txBody>
      </p:sp>
      <p:sp>
        <p:nvSpPr>
          <p:cNvPr id="19457" name="Text Box 1">
            <a:extLst>
              <a:ext uri="{FF2B5EF4-FFF2-40B4-BE49-F238E27FC236}">
                <a16:creationId xmlns:a16="http://schemas.microsoft.com/office/drawing/2014/main" id="{7C81ADAE-E4D0-AC4A-B2B6-86AD7B9B5A2E}"/>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55F0C5A3-E02E-6F40-8D5D-07257CBDD062}"/>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3700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EDE8A8-C24F-E44E-912C-BD7F20F778D5}"/>
              </a:ext>
            </a:extLst>
          </p:cNvPr>
          <p:cNvSpPr>
            <a:spLocks noGrp="1" noChangeArrowheads="1"/>
          </p:cNvSpPr>
          <p:nvPr>
            <p:ph type="sldNum"/>
          </p:nvPr>
        </p:nvSpPr>
        <p:spPr>
          <a:ln/>
        </p:spPr>
        <p:txBody>
          <a:bodyPr/>
          <a:lstStyle/>
          <a:p>
            <a:fld id="{1B98485D-0201-BB4D-B043-9484D691AC0C}" type="slidenum">
              <a:rPr lang="en-US" altLang="en-US"/>
              <a:pPr/>
              <a:t>7</a:t>
            </a:fld>
            <a:endParaRPr lang="en-US" altLang="en-US"/>
          </a:p>
        </p:txBody>
      </p:sp>
      <p:sp>
        <p:nvSpPr>
          <p:cNvPr id="18433" name="Text Box 1">
            <a:extLst>
              <a:ext uri="{FF2B5EF4-FFF2-40B4-BE49-F238E27FC236}">
                <a16:creationId xmlns:a16="http://schemas.microsoft.com/office/drawing/2014/main" id="{DAF25A3E-4269-1E47-A3B4-9ADBAD4DBAC5}"/>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5F991366-4118-3441-9F7B-AEB55C1466B9}"/>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0132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D9A37A-64D8-7743-94CE-BF59657EB65A}"/>
              </a:ext>
            </a:extLst>
          </p:cNvPr>
          <p:cNvSpPr>
            <a:spLocks noGrp="1" noChangeArrowheads="1"/>
          </p:cNvSpPr>
          <p:nvPr>
            <p:ph type="sldNum"/>
          </p:nvPr>
        </p:nvSpPr>
        <p:spPr>
          <a:ln/>
        </p:spPr>
        <p:txBody>
          <a:bodyPr/>
          <a:lstStyle/>
          <a:p>
            <a:fld id="{082B05DF-B2D9-7147-AFA0-DFF7F177EBFF}" type="slidenum">
              <a:rPr lang="en-US" altLang="en-US"/>
              <a:pPr/>
              <a:t>8</a:t>
            </a:fld>
            <a:endParaRPr lang="en-US" altLang="en-US"/>
          </a:p>
        </p:txBody>
      </p:sp>
      <p:sp>
        <p:nvSpPr>
          <p:cNvPr id="20481" name="Text Box 1">
            <a:extLst>
              <a:ext uri="{FF2B5EF4-FFF2-40B4-BE49-F238E27FC236}">
                <a16:creationId xmlns:a16="http://schemas.microsoft.com/office/drawing/2014/main" id="{7EF32693-705B-7E4C-945F-AFEF56183130}"/>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E941723-CEB4-C645-89EB-83DA70D75FC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68208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D9A37A-64D8-7743-94CE-BF59657EB65A}"/>
              </a:ext>
            </a:extLst>
          </p:cNvPr>
          <p:cNvSpPr>
            <a:spLocks noGrp="1" noChangeArrowheads="1"/>
          </p:cNvSpPr>
          <p:nvPr>
            <p:ph type="sldNum"/>
          </p:nvPr>
        </p:nvSpPr>
        <p:spPr>
          <a:ln/>
        </p:spPr>
        <p:txBody>
          <a:bodyPr/>
          <a:lstStyle/>
          <a:p>
            <a:fld id="{082B05DF-B2D9-7147-AFA0-DFF7F177EBFF}" type="slidenum">
              <a:rPr lang="en-US" altLang="en-US"/>
              <a:pPr/>
              <a:t>9</a:t>
            </a:fld>
            <a:endParaRPr lang="en-US" altLang="en-US"/>
          </a:p>
        </p:txBody>
      </p:sp>
      <p:sp>
        <p:nvSpPr>
          <p:cNvPr id="20481" name="Text Box 1">
            <a:extLst>
              <a:ext uri="{FF2B5EF4-FFF2-40B4-BE49-F238E27FC236}">
                <a16:creationId xmlns:a16="http://schemas.microsoft.com/office/drawing/2014/main" id="{7EF32693-705B-7E4C-945F-AFEF56183130}"/>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E941723-CEB4-C645-89EB-83DA70D75FC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338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2FB285-BD58-5042-8E8C-4433F8BD737E}"/>
              </a:ext>
            </a:extLst>
          </p:cNvPr>
          <p:cNvSpPr>
            <a:spLocks noGrp="1" noChangeArrowheads="1"/>
          </p:cNvSpPr>
          <p:nvPr>
            <p:ph type="sldNum"/>
          </p:nvPr>
        </p:nvSpPr>
        <p:spPr>
          <a:ln/>
        </p:spPr>
        <p:txBody>
          <a:bodyPr/>
          <a:lstStyle/>
          <a:p>
            <a:fld id="{C63C1592-00C2-B243-A1AD-5B339D2914FB}" type="slidenum">
              <a:rPr lang="en-US" altLang="en-US"/>
              <a:pPr/>
              <a:t>10</a:t>
            </a:fld>
            <a:endParaRPr lang="en-US" altLang="en-US"/>
          </a:p>
        </p:txBody>
      </p:sp>
      <p:sp>
        <p:nvSpPr>
          <p:cNvPr id="16385" name="Text Box 1">
            <a:extLst>
              <a:ext uri="{FF2B5EF4-FFF2-40B4-BE49-F238E27FC236}">
                <a16:creationId xmlns:a16="http://schemas.microsoft.com/office/drawing/2014/main" id="{8887FAEF-0F84-C842-A4FA-0F272E25FC74}"/>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F1CFD3DB-22B0-A149-9258-CC23F2EAA3F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68502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0C38-1A25-724A-A53E-80629D2220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817B7B-2815-7A4C-BE17-D686F5B04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90231-733C-044A-BF6C-D3EB9B05DCA5}"/>
              </a:ext>
            </a:extLst>
          </p:cNvPr>
          <p:cNvSpPr>
            <a:spLocks noGrp="1"/>
          </p:cNvSpPr>
          <p:nvPr>
            <p:ph type="dt" sz="half" idx="10"/>
          </p:nvPr>
        </p:nvSpPr>
        <p:spPr/>
        <p:txBody>
          <a:bodyPr/>
          <a:lstStyle/>
          <a:p>
            <a:fld id="{987FE95E-A2B1-3D46-9D6B-4D7F2E3229F8}" type="datetimeFigureOut">
              <a:rPr lang="en-US" smtClean="0"/>
              <a:t>1/25/22</a:t>
            </a:fld>
            <a:endParaRPr lang="en-US"/>
          </a:p>
        </p:txBody>
      </p:sp>
      <p:sp>
        <p:nvSpPr>
          <p:cNvPr id="5" name="Footer Placeholder 4">
            <a:extLst>
              <a:ext uri="{FF2B5EF4-FFF2-40B4-BE49-F238E27FC236}">
                <a16:creationId xmlns:a16="http://schemas.microsoft.com/office/drawing/2014/main" id="{0C3D78B6-972D-A147-84C9-574653131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3E6B2-F7C3-7E46-8AE7-BDAD36F5FE0B}"/>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01890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1908-426C-6446-8100-0BA337A2EB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709888-B9D5-774F-B599-E9B0E48076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4F4E7-78E2-9349-8EC4-D6E4C6512C36}"/>
              </a:ext>
            </a:extLst>
          </p:cNvPr>
          <p:cNvSpPr>
            <a:spLocks noGrp="1"/>
          </p:cNvSpPr>
          <p:nvPr>
            <p:ph type="dt" sz="half" idx="10"/>
          </p:nvPr>
        </p:nvSpPr>
        <p:spPr/>
        <p:txBody>
          <a:bodyPr/>
          <a:lstStyle/>
          <a:p>
            <a:fld id="{987FE95E-A2B1-3D46-9D6B-4D7F2E3229F8}" type="datetimeFigureOut">
              <a:rPr lang="en-US" smtClean="0"/>
              <a:t>1/25/22</a:t>
            </a:fld>
            <a:endParaRPr lang="en-US"/>
          </a:p>
        </p:txBody>
      </p:sp>
      <p:sp>
        <p:nvSpPr>
          <p:cNvPr id="5" name="Footer Placeholder 4">
            <a:extLst>
              <a:ext uri="{FF2B5EF4-FFF2-40B4-BE49-F238E27FC236}">
                <a16:creationId xmlns:a16="http://schemas.microsoft.com/office/drawing/2014/main" id="{0862D3FF-75F1-D84F-9586-5BD0AA811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29B4A-3FA0-B04F-9BA9-6836F19859A5}"/>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18652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5472A4-6DF6-0840-8740-3ECF010BE7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41A63-5490-A841-8B21-D3AE983E2F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A0E7B-16A9-F94F-85C2-4412DA40CC4F}"/>
              </a:ext>
            </a:extLst>
          </p:cNvPr>
          <p:cNvSpPr>
            <a:spLocks noGrp="1"/>
          </p:cNvSpPr>
          <p:nvPr>
            <p:ph type="dt" sz="half" idx="10"/>
          </p:nvPr>
        </p:nvSpPr>
        <p:spPr/>
        <p:txBody>
          <a:bodyPr/>
          <a:lstStyle/>
          <a:p>
            <a:fld id="{987FE95E-A2B1-3D46-9D6B-4D7F2E3229F8}" type="datetimeFigureOut">
              <a:rPr lang="en-US" smtClean="0"/>
              <a:t>1/25/22</a:t>
            </a:fld>
            <a:endParaRPr lang="en-US"/>
          </a:p>
        </p:txBody>
      </p:sp>
      <p:sp>
        <p:nvSpPr>
          <p:cNvPr id="5" name="Footer Placeholder 4">
            <a:extLst>
              <a:ext uri="{FF2B5EF4-FFF2-40B4-BE49-F238E27FC236}">
                <a16:creationId xmlns:a16="http://schemas.microsoft.com/office/drawing/2014/main" id="{B9316A3D-3A30-4148-BE31-32CBAE679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89C6E-FCFA-EA43-83D8-030CA604A106}"/>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71050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62F0-7355-AC4B-9B53-D598D16B3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989ED4-DE70-C24C-9172-73277DCAD8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64B79-0E62-A14F-83C2-9DE228930940}"/>
              </a:ext>
            </a:extLst>
          </p:cNvPr>
          <p:cNvSpPr>
            <a:spLocks noGrp="1"/>
          </p:cNvSpPr>
          <p:nvPr>
            <p:ph type="dt" sz="half" idx="10"/>
          </p:nvPr>
        </p:nvSpPr>
        <p:spPr/>
        <p:txBody>
          <a:bodyPr/>
          <a:lstStyle/>
          <a:p>
            <a:fld id="{987FE95E-A2B1-3D46-9D6B-4D7F2E3229F8}" type="datetimeFigureOut">
              <a:rPr lang="en-US" smtClean="0"/>
              <a:t>1/25/22</a:t>
            </a:fld>
            <a:endParaRPr lang="en-US"/>
          </a:p>
        </p:txBody>
      </p:sp>
      <p:sp>
        <p:nvSpPr>
          <p:cNvPr id="5" name="Footer Placeholder 4">
            <a:extLst>
              <a:ext uri="{FF2B5EF4-FFF2-40B4-BE49-F238E27FC236}">
                <a16:creationId xmlns:a16="http://schemas.microsoft.com/office/drawing/2014/main" id="{D84EBDBE-4BF5-0543-91B2-EB6A6287A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F8860-E25F-D347-A9F1-4DF75A68256F}"/>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11312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AC99-4881-3E41-BD42-D46EA7A874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C29C3D-B3D3-5241-8219-3A57960DE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F2DB3A-9650-2F47-B093-83DC8D994F46}"/>
              </a:ext>
            </a:extLst>
          </p:cNvPr>
          <p:cNvSpPr>
            <a:spLocks noGrp="1"/>
          </p:cNvSpPr>
          <p:nvPr>
            <p:ph type="dt" sz="half" idx="10"/>
          </p:nvPr>
        </p:nvSpPr>
        <p:spPr/>
        <p:txBody>
          <a:bodyPr/>
          <a:lstStyle/>
          <a:p>
            <a:fld id="{987FE95E-A2B1-3D46-9D6B-4D7F2E3229F8}" type="datetimeFigureOut">
              <a:rPr lang="en-US" smtClean="0"/>
              <a:t>1/25/22</a:t>
            </a:fld>
            <a:endParaRPr lang="en-US"/>
          </a:p>
        </p:txBody>
      </p:sp>
      <p:sp>
        <p:nvSpPr>
          <p:cNvPr id="5" name="Footer Placeholder 4">
            <a:extLst>
              <a:ext uri="{FF2B5EF4-FFF2-40B4-BE49-F238E27FC236}">
                <a16:creationId xmlns:a16="http://schemas.microsoft.com/office/drawing/2014/main" id="{F4388F60-21C3-A542-B3E6-7FFA74D68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6624F-FB92-AD4E-AD62-664CE5EF9CDD}"/>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8437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5DFC-0681-5D45-A45B-1FD6980B9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E2ABD-6ED5-5246-A6FC-ABA024B92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E4542B-E058-D044-BF64-F343F3E477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F5A3CA-2A99-804F-89CA-7B52A32CD04A}"/>
              </a:ext>
            </a:extLst>
          </p:cNvPr>
          <p:cNvSpPr>
            <a:spLocks noGrp="1"/>
          </p:cNvSpPr>
          <p:nvPr>
            <p:ph type="dt" sz="half" idx="10"/>
          </p:nvPr>
        </p:nvSpPr>
        <p:spPr/>
        <p:txBody>
          <a:bodyPr/>
          <a:lstStyle/>
          <a:p>
            <a:fld id="{987FE95E-A2B1-3D46-9D6B-4D7F2E3229F8}" type="datetimeFigureOut">
              <a:rPr lang="en-US" smtClean="0"/>
              <a:t>1/25/22</a:t>
            </a:fld>
            <a:endParaRPr lang="en-US"/>
          </a:p>
        </p:txBody>
      </p:sp>
      <p:sp>
        <p:nvSpPr>
          <p:cNvPr id="6" name="Footer Placeholder 5">
            <a:extLst>
              <a:ext uri="{FF2B5EF4-FFF2-40B4-BE49-F238E27FC236}">
                <a16:creationId xmlns:a16="http://schemas.microsoft.com/office/drawing/2014/main" id="{55F5F816-5631-8B40-A1E7-CC00BAAE4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355544-B3DC-794E-9A8C-C7F617A376A2}"/>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62445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CB2C-C632-4C4A-89CA-80DFE07AEF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1D7A13-AABA-D243-94B5-260B87F86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8E9984-104C-8944-8F10-01F276D02F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802B5F-DFCB-6C47-996C-18FC9962B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FCBB05-DC86-D04D-8B16-6B31EA38C2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BA5D41-F27F-0146-89A8-078CFE2376FC}"/>
              </a:ext>
            </a:extLst>
          </p:cNvPr>
          <p:cNvSpPr>
            <a:spLocks noGrp="1"/>
          </p:cNvSpPr>
          <p:nvPr>
            <p:ph type="dt" sz="half" idx="10"/>
          </p:nvPr>
        </p:nvSpPr>
        <p:spPr/>
        <p:txBody>
          <a:bodyPr/>
          <a:lstStyle/>
          <a:p>
            <a:fld id="{987FE95E-A2B1-3D46-9D6B-4D7F2E3229F8}" type="datetimeFigureOut">
              <a:rPr lang="en-US" smtClean="0"/>
              <a:t>1/25/22</a:t>
            </a:fld>
            <a:endParaRPr lang="en-US"/>
          </a:p>
        </p:txBody>
      </p:sp>
      <p:sp>
        <p:nvSpPr>
          <p:cNvPr id="8" name="Footer Placeholder 7">
            <a:extLst>
              <a:ext uri="{FF2B5EF4-FFF2-40B4-BE49-F238E27FC236}">
                <a16:creationId xmlns:a16="http://schemas.microsoft.com/office/drawing/2014/main" id="{25F650A8-F929-7943-AA7E-D9A50BA948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E58B67-D719-CE44-8DFE-08D331412826}"/>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96466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131B-2B5A-7A47-A3C4-614CB8C95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322C5C-431F-994F-A258-1B6F984BD72D}"/>
              </a:ext>
            </a:extLst>
          </p:cNvPr>
          <p:cNvSpPr>
            <a:spLocks noGrp="1"/>
          </p:cNvSpPr>
          <p:nvPr>
            <p:ph type="dt" sz="half" idx="10"/>
          </p:nvPr>
        </p:nvSpPr>
        <p:spPr/>
        <p:txBody>
          <a:bodyPr/>
          <a:lstStyle/>
          <a:p>
            <a:fld id="{987FE95E-A2B1-3D46-9D6B-4D7F2E3229F8}" type="datetimeFigureOut">
              <a:rPr lang="en-US" smtClean="0"/>
              <a:t>1/25/22</a:t>
            </a:fld>
            <a:endParaRPr lang="en-US"/>
          </a:p>
        </p:txBody>
      </p:sp>
      <p:sp>
        <p:nvSpPr>
          <p:cNvPr id="4" name="Footer Placeholder 3">
            <a:extLst>
              <a:ext uri="{FF2B5EF4-FFF2-40B4-BE49-F238E27FC236}">
                <a16:creationId xmlns:a16="http://schemas.microsoft.com/office/drawing/2014/main" id="{B55D0DB4-5A1C-904D-9527-B4D0344582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FF4D77-541D-EC4C-98E0-47C2C32479B3}"/>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16863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4EE43-9E3A-D743-852E-EA074C0A25E6}"/>
              </a:ext>
            </a:extLst>
          </p:cNvPr>
          <p:cNvSpPr>
            <a:spLocks noGrp="1"/>
          </p:cNvSpPr>
          <p:nvPr>
            <p:ph type="dt" sz="half" idx="10"/>
          </p:nvPr>
        </p:nvSpPr>
        <p:spPr/>
        <p:txBody>
          <a:bodyPr/>
          <a:lstStyle/>
          <a:p>
            <a:fld id="{987FE95E-A2B1-3D46-9D6B-4D7F2E3229F8}" type="datetimeFigureOut">
              <a:rPr lang="en-US" smtClean="0"/>
              <a:t>1/25/22</a:t>
            </a:fld>
            <a:endParaRPr lang="en-US"/>
          </a:p>
        </p:txBody>
      </p:sp>
      <p:sp>
        <p:nvSpPr>
          <p:cNvPr id="3" name="Footer Placeholder 2">
            <a:extLst>
              <a:ext uri="{FF2B5EF4-FFF2-40B4-BE49-F238E27FC236}">
                <a16:creationId xmlns:a16="http://schemas.microsoft.com/office/drawing/2014/main" id="{07C98922-DCAA-D447-8DD7-05639AF146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194263-D04C-6749-A666-9B1C004D5AC0}"/>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63421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398B-A67D-D740-ABB1-450290BBE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C652C-933D-074C-BAC5-F13B5321E4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234CD-1A3B-8248-8DB1-147DC67C4A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CA7939-4BA1-654D-B3AC-F79DBD70EDC2}"/>
              </a:ext>
            </a:extLst>
          </p:cNvPr>
          <p:cNvSpPr>
            <a:spLocks noGrp="1"/>
          </p:cNvSpPr>
          <p:nvPr>
            <p:ph type="dt" sz="half" idx="10"/>
          </p:nvPr>
        </p:nvSpPr>
        <p:spPr/>
        <p:txBody>
          <a:bodyPr/>
          <a:lstStyle/>
          <a:p>
            <a:fld id="{987FE95E-A2B1-3D46-9D6B-4D7F2E3229F8}" type="datetimeFigureOut">
              <a:rPr lang="en-US" smtClean="0"/>
              <a:t>1/25/22</a:t>
            </a:fld>
            <a:endParaRPr lang="en-US"/>
          </a:p>
        </p:txBody>
      </p:sp>
      <p:sp>
        <p:nvSpPr>
          <p:cNvPr id="6" name="Footer Placeholder 5">
            <a:extLst>
              <a:ext uri="{FF2B5EF4-FFF2-40B4-BE49-F238E27FC236}">
                <a16:creationId xmlns:a16="http://schemas.microsoft.com/office/drawing/2014/main" id="{D7C5493F-9478-2F48-BF11-238AB428A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3E500-5DEF-AF4A-A9B1-E99A88CF1567}"/>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50003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44FC-E835-684A-A907-EFB0B4369B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B4394B-921A-7045-9761-3DBB74671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26B95F-F2A6-2541-8C77-41A51B2F5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C765E7-8089-8745-BB75-8C4D0BA9677A}"/>
              </a:ext>
            </a:extLst>
          </p:cNvPr>
          <p:cNvSpPr>
            <a:spLocks noGrp="1"/>
          </p:cNvSpPr>
          <p:nvPr>
            <p:ph type="dt" sz="half" idx="10"/>
          </p:nvPr>
        </p:nvSpPr>
        <p:spPr/>
        <p:txBody>
          <a:bodyPr/>
          <a:lstStyle/>
          <a:p>
            <a:fld id="{987FE95E-A2B1-3D46-9D6B-4D7F2E3229F8}" type="datetimeFigureOut">
              <a:rPr lang="en-US" smtClean="0"/>
              <a:t>1/25/22</a:t>
            </a:fld>
            <a:endParaRPr lang="en-US"/>
          </a:p>
        </p:txBody>
      </p:sp>
      <p:sp>
        <p:nvSpPr>
          <p:cNvPr id="6" name="Footer Placeholder 5">
            <a:extLst>
              <a:ext uri="{FF2B5EF4-FFF2-40B4-BE49-F238E27FC236}">
                <a16:creationId xmlns:a16="http://schemas.microsoft.com/office/drawing/2014/main" id="{1C219C68-BC06-B446-94CB-2AD4BE505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2EF2C-3060-944E-B34D-E1EE00D52BBE}"/>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3174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FD8C9-3532-1047-A444-D25C86360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E1DE2-8A57-8E45-8FD2-7774DDA88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5A01D-9D98-0F4B-844E-595A1FF438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FE95E-A2B1-3D46-9D6B-4D7F2E3229F8}" type="datetimeFigureOut">
              <a:rPr lang="en-US" smtClean="0"/>
              <a:t>1/25/22</a:t>
            </a:fld>
            <a:endParaRPr lang="en-US"/>
          </a:p>
        </p:txBody>
      </p:sp>
      <p:sp>
        <p:nvSpPr>
          <p:cNvPr id="5" name="Footer Placeholder 4">
            <a:extLst>
              <a:ext uri="{FF2B5EF4-FFF2-40B4-BE49-F238E27FC236}">
                <a16:creationId xmlns:a16="http://schemas.microsoft.com/office/drawing/2014/main" id="{2BBAB5C9-D8FB-E345-8E90-6D3D722B5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E74B95-218E-564B-9B26-0EB27C5A56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6D8BF-A8F4-AC4D-9E25-44A60E6878B6}" type="slidenum">
              <a:rPr lang="en-US" smtClean="0"/>
              <a:t>‹#›</a:t>
            </a:fld>
            <a:endParaRPr lang="en-US"/>
          </a:p>
        </p:txBody>
      </p:sp>
    </p:spTree>
    <p:extLst>
      <p:ext uri="{BB962C8B-B14F-4D97-AF65-F5344CB8AC3E}">
        <p14:creationId xmlns:p14="http://schemas.microsoft.com/office/powerpoint/2010/main" val="218219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dartmouth.edu/~physics/labs/skycalc/flyer.html" TargetMode="External"/><Relationship Id="rId2" Type="http://schemas.openxmlformats.org/officeDocument/2006/relationships/hyperlink" Target="http://simbad.u-strasbg.fr/simbad/" TargetMode="External"/><Relationship Id="rId1" Type="http://schemas.openxmlformats.org/officeDocument/2006/relationships/slideLayout" Target="../slideLayouts/slideLayout2.xml"/><Relationship Id="rId4" Type="http://schemas.openxmlformats.org/officeDocument/2006/relationships/hyperlink" Target="https://theskylive.com/"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n.wikipedia.org/wiki/Analemm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youtube.com/watch?v=jQT5XRdrqvw" TargetMode="Externa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QGRqcGmZqIM&amp;list=PLrAnGxL8nxOHzZi2QikEwZAilC4opr18R&amp;index=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WvXTUcYVXz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5BA5-0802-2D4F-9032-84011D15189C}"/>
              </a:ext>
            </a:extLst>
          </p:cNvPr>
          <p:cNvSpPr>
            <a:spLocks noGrp="1"/>
          </p:cNvSpPr>
          <p:nvPr>
            <p:ph type="ctrTitle"/>
          </p:nvPr>
        </p:nvSpPr>
        <p:spPr/>
        <p:txBody>
          <a:bodyPr/>
          <a:lstStyle/>
          <a:p>
            <a:r>
              <a:rPr lang="en-US" dirty="0"/>
              <a:t>ASTR 2310 </a:t>
            </a:r>
            <a:br>
              <a:rPr lang="en-US" dirty="0"/>
            </a:br>
            <a:r>
              <a:rPr lang="en-US" dirty="0"/>
              <a:t>General Astronomy I</a:t>
            </a:r>
          </a:p>
        </p:txBody>
      </p:sp>
      <p:sp>
        <p:nvSpPr>
          <p:cNvPr id="3" name="Subtitle 2">
            <a:extLst>
              <a:ext uri="{FF2B5EF4-FFF2-40B4-BE49-F238E27FC236}">
                <a16:creationId xmlns:a16="http://schemas.microsoft.com/office/drawing/2014/main" id="{4558EFC3-643F-214A-BA99-9B8DCE37DA00}"/>
              </a:ext>
            </a:extLst>
          </p:cNvPr>
          <p:cNvSpPr>
            <a:spLocks noGrp="1"/>
          </p:cNvSpPr>
          <p:nvPr>
            <p:ph type="subTitle" idx="1"/>
          </p:nvPr>
        </p:nvSpPr>
        <p:spPr/>
        <p:txBody>
          <a:bodyPr>
            <a:normAutofit fontScale="92500"/>
          </a:bodyPr>
          <a:lstStyle/>
          <a:p>
            <a:r>
              <a:rPr lang="en-US" dirty="0"/>
              <a:t>Professor Mike Brotherton</a:t>
            </a:r>
          </a:p>
          <a:p>
            <a:r>
              <a:rPr lang="en-US" dirty="0" err="1"/>
              <a:t>Ryden</a:t>
            </a:r>
            <a:r>
              <a:rPr lang="en-US" dirty="0"/>
              <a:t> &amp; Peterson Chapter 1 </a:t>
            </a:r>
          </a:p>
          <a:p>
            <a:r>
              <a:rPr lang="en-US" dirty="0"/>
              <a:t>celestial sphere and celestial coordinates; celestial motions;  time; connecting celestial and terrestrial coordinates; calendars; sample problems</a:t>
            </a:r>
          </a:p>
          <a:p>
            <a:endParaRPr lang="en-US" dirty="0"/>
          </a:p>
        </p:txBody>
      </p:sp>
    </p:spTree>
    <p:extLst>
      <p:ext uri="{BB962C8B-B14F-4D97-AF65-F5344CB8AC3E}">
        <p14:creationId xmlns:p14="http://schemas.microsoft.com/office/powerpoint/2010/main" val="334279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703B930-4C75-CD4B-AE8D-F0D7D51776ED}"/>
              </a:ext>
            </a:extLst>
          </p:cNvPr>
          <p:cNvSpPr>
            <a:spLocks noGrp="1" noChangeArrowheads="1"/>
          </p:cNvSpPr>
          <p:nvPr>
            <p:ph type="body" idx="1"/>
          </p:nvPr>
        </p:nvSpPr>
        <p:spPr>
          <a:xfrm>
            <a:off x="564407" y="347157"/>
            <a:ext cx="9257124" cy="4430315"/>
          </a:xfrm>
          <a:ln/>
        </p:spPr>
        <p:txBody>
          <a:bodyPr>
            <a:normAutofit/>
          </a:bodyPr>
          <a:lstStyle/>
          <a:p>
            <a:pPr marL="456974" indent="-342730" algn="ctr">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3600" dirty="0"/>
              <a:t>Celestial Sphere – sun and special times</a:t>
            </a:r>
          </a:p>
        </p:txBody>
      </p:sp>
      <p:pic>
        <p:nvPicPr>
          <p:cNvPr id="5124" name="Picture 4">
            <a:extLst>
              <a:ext uri="{FF2B5EF4-FFF2-40B4-BE49-F238E27FC236}">
                <a16:creationId xmlns:a16="http://schemas.microsoft.com/office/drawing/2014/main" id="{FEECB660-44BF-004C-BD0D-3D78D49D8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1096545"/>
            <a:ext cx="3666068" cy="51935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318659C1-9794-ED46-9A5F-3414AB9EDDFF}"/>
              </a:ext>
            </a:extLst>
          </p:cNvPr>
          <p:cNvPicPr>
            <a:picLocks noChangeAspect="1"/>
          </p:cNvPicPr>
          <p:nvPr/>
        </p:nvPicPr>
        <p:blipFill>
          <a:blip r:embed="rId4"/>
          <a:stretch>
            <a:fillRect/>
          </a:stretch>
        </p:blipFill>
        <p:spPr>
          <a:xfrm>
            <a:off x="5192969" y="960903"/>
            <a:ext cx="6270134" cy="5329238"/>
          </a:xfrm>
          <a:prstGeom prst="rect">
            <a:avLst/>
          </a:prstGeom>
        </p:spPr>
      </p:pic>
    </p:spTree>
    <p:extLst>
      <p:ext uri="{BB962C8B-B14F-4D97-AF65-F5344CB8AC3E}">
        <p14:creationId xmlns:p14="http://schemas.microsoft.com/office/powerpoint/2010/main" val="2325797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4BEB9A8E-3245-A045-AE45-440E9981DAC6}"/>
              </a:ext>
            </a:extLst>
          </p:cNvPr>
          <p:cNvSpPr>
            <a:spLocks noGrp="1" noChangeArrowheads="1"/>
          </p:cNvSpPr>
          <p:nvPr>
            <p:ph type="title"/>
          </p:nvPr>
        </p:nvSpPr>
        <p:spPr>
          <a:xfrm>
            <a:off x="838090" y="303759"/>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Annual Cycle</a:t>
            </a:r>
          </a:p>
        </p:txBody>
      </p:sp>
      <p:sp>
        <p:nvSpPr>
          <p:cNvPr id="13314" name="Rectangle 2">
            <a:extLst>
              <a:ext uri="{FF2B5EF4-FFF2-40B4-BE49-F238E27FC236}">
                <a16:creationId xmlns:a16="http://schemas.microsoft.com/office/drawing/2014/main" id="{EAFDBC67-85F1-824F-A9B9-8D1195262DD3}"/>
              </a:ext>
            </a:extLst>
          </p:cNvPr>
          <p:cNvSpPr>
            <a:spLocks noGrp="1" noChangeArrowheads="1"/>
          </p:cNvSpPr>
          <p:nvPr>
            <p:ph type="body" idx="1"/>
          </p:nvPr>
        </p:nvSpPr>
        <p:spPr>
          <a:xfrm>
            <a:off x="167133" y="1479008"/>
            <a:ext cx="11065178" cy="4501767"/>
          </a:xfrm>
          <a:ln/>
        </p:spPr>
        <p:txBody>
          <a:bodyPr>
            <a:normAutofit/>
          </a:bodyPr>
          <a:lstStyle/>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Reference: Vernal Equinox</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RA is measured in hours </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eastward (positive) from </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vernal equinox</a:t>
            </a:r>
          </a:p>
        </p:txBody>
      </p:sp>
      <p:pic>
        <p:nvPicPr>
          <p:cNvPr id="2" name="Picture 1">
            <a:extLst>
              <a:ext uri="{FF2B5EF4-FFF2-40B4-BE49-F238E27FC236}">
                <a16:creationId xmlns:a16="http://schemas.microsoft.com/office/drawing/2014/main" id="{5EB7F174-5930-3742-AAE8-951E83FB04FC}"/>
              </a:ext>
            </a:extLst>
          </p:cNvPr>
          <p:cNvPicPr>
            <a:picLocks noChangeAspect="1"/>
          </p:cNvPicPr>
          <p:nvPr/>
        </p:nvPicPr>
        <p:blipFill>
          <a:blip r:embed="rId3"/>
          <a:stretch>
            <a:fillRect/>
          </a:stretch>
        </p:blipFill>
        <p:spPr>
          <a:xfrm>
            <a:off x="838090" y="3905585"/>
            <a:ext cx="10274300" cy="2349500"/>
          </a:xfrm>
          <a:prstGeom prst="rect">
            <a:avLst/>
          </a:prstGeom>
        </p:spPr>
      </p:pic>
      <p:pic>
        <p:nvPicPr>
          <p:cNvPr id="1028" name="Picture 4" descr="Image result for vernal equinox">
            <a:extLst>
              <a:ext uri="{FF2B5EF4-FFF2-40B4-BE49-F238E27FC236}">
                <a16:creationId xmlns:a16="http://schemas.microsoft.com/office/drawing/2014/main" id="{3929421E-A529-2744-90DB-71F01FDCF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968" y="0"/>
            <a:ext cx="6718300"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5175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D0910D0E-E5D6-A54A-A96A-BC0DFBB2DDAD}"/>
              </a:ext>
            </a:extLst>
          </p:cNvPr>
          <p:cNvSpPr>
            <a:spLocks noGrp="1" noChangeArrowheads="1"/>
          </p:cNvSpPr>
          <p:nvPr>
            <p:ph type="title"/>
          </p:nvPr>
        </p:nvSpPr>
        <p:spPr>
          <a:xfrm>
            <a:off x="1466599" y="273850"/>
            <a:ext cx="9257124" cy="1254913"/>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The Sun can be circumpolar</a:t>
            </a:r>
          </a:p>
        </p:txBody>
      </p:sp>
      <p:pic>
        <p:nvPicPr>
          <p:cNvPr id="2" name="Picture 1">
            <a:extLst>
              <a:ext uri="{FF2B5EF4-FFF2-40B4-BE49-F238E27FC236}">
                <a16:creationId xmlns:a16="http://schemas.microsoft.com/office/drawing/2014/main" id="{6AA24916-29BA-DF49-AC63-08C658F0F2D6}"/>
              </a:ext>
            </a:extLst>
          </p:cNvPr>
          <p:cNvPicPr>
            <a:picLocks noChangeAspect="1"/>
          </p:cNvPicPr>
          <p:nvPr/>
        </p:nvPicPr>
        <p:blipFill>
          <a:blip r:embed="rId3"/>
          <a:stretch>
            <a:fillRect/>
          </a:stretch>
        </p:blipFill>
        <p:spPr>
          <a:xfrm>
            <a:off x="2927547" y="1257299"/>
            <a:ext cx="6335228" cy="5083177"/>
          </a:xfrm>
          <a:prstGeom prst="rect">
            <a:avLst/>
          </a:prstGeom>
        </p:spPr>
      </p:pic>
    </p:spTree>
    <p:extLst>
      <p:ext uri="{BB962C8B-B14F-4D97-AF65-F5344CB8AC3E}">
        <p14:creationId xmlns:p14="http://schemas.microsoft.com/office/powerpoint/2010/main" val="14983551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B42C-CB2D-AA40-85F6-50F2898B2EF2}"/>
              </a:ext>
            </a:extLst>
          </p:cNvPr>
          <p:cNvSpPr>
            <a:spLocks noGrp="1"/>
          </p:cNvSpPr>
          <p:nvPr>
            <p:ph type="title"/>
          </p:nvPr>
        </p:nvSpPr>
        <p:spPr/>
        <p:txBody>
          <a:bodyPr/>
          <a:lstStyle/>
          <a:p>
            <a:r>
              <a:rPr lang="en-US" dirty="0"/>
              <a:t>Similar textbook figure shared on Facebook…</a:t>
            </a:r>
          </a:p>
        </p:txBody>
      </p:sp>
      <p:sp>
        <p:nvSpPr>
          <p:cNvPr id="3" name="Content Placeholder 2">
            <a:extLst>
              <a:ext uri="{FF2B5EF4-FFF2-40B4-BE49-F238E27FC236}">
                <a16:creationId xmlns:a16="http://schemas.microsoft.com/office/drawing/2014/main" id="{5754D095-22A4-2445-AC6D-71DE32E9D19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B1895D6-7F98-9E40-B1D7-C094E5011670}"/>
              </a:ext>
            </a:extLst>
          </p:cNvPr>
          <p:cNvPicPr>
            <a:picLocks noChangeAspect="1"/>
          </p:cNvPicPr>
          <p:nvPr/>
        </p:nvPicPr>
        <p:blipFill>
          <a:blip r:embed="rId2"/>
          <a:stretch>
            <a:fillRect/>
          </a:stretch>
        </p:blipFill>
        <p:spPr>
          <a:xfrm>
            <a:off x="614361" y="1456133"/>
            <a:ext cx="11229977" cy="5187285"/>
          </a:xfrm>
          <a:prstGeom prst="rect">
            <a:avLst/>
          </a:prstGeom>
        </p:spPr>
      </p:pic>
    </p:spTree>
    <p:extLst>
      <p:ext uri="{BB962C8B-B14F-4D97-AF65-F5344CB8AC3E}">
        <p14:creationId xmlns:p14="http://schemas.microsoft.com/office/powerpoint/2010/main" val="380602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D0910D0E-E5D6-A54A-A96A-BC0DFBB2DDAD}"/>
              </a:ext>
            </a:extLst>
          </p:cNvPr>
          <p:cNvSpPr>
            <a:spLocks noGrp="1" noChangeArrowheads="1"/>
          </p:cNvSpPr>
          <p:nvPr>
            <p:ph type="title"/>
          </p:nvPr>
        </p:nvSpPr>
        <p:spPr>
          <a:xfrm>
            <a:off x="1466599" y="273850"/>
            <a:ext cx="9257124" cy="1254913"/>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Precession of the Equinoxes (why?)</a:t>
            </a:r>
          </a:p>
        </p:txBody>
      </p:sp>
      <p:pic>
        <p:nvPicPr>
          <p:cNvPr id="4" name="Picture 3">
            <a:extLst>
              <a:ext uri="{FF2B5EF4-FFF2-40B4-BE49-F238E27FC236}">
                <a16:creationId xmlns:a16="http://schemas.microsoft.com/office/drawing/2014/main" id="{B6A1FF4C-CBCD-E145-BB05-75C3F7CED0D4}"/>
              </a:ext>
            </a:extLst>
          </p:cNvPr>
          <p:cNvPicPr>
            <a:picLocks noChangeAspect="1"/>
          </p:cNvPicPr>
          <p:nvPr/>
        </p:nvPicPr>
        <p:blipFill>
          <a:blip r:embed="rId3"/>
          <a:stretch>
            <a:fillRect/>
          </a:stretch>
        </p:blipFill>
        <p:spPr>
          <a:xfrm>
            <a:off x="5861588" y="1397646"/>
            <a:ext cx="5997038" cy="4607100"/>
          </a:xfrm>
          <a:prstGeom prst="rect">
            <a:avLst/>
          </a:prstGeom>
        </p:spPr>
      </p:pic>
      <p:sp>
        <p:nvSpPr>
          <p:cNvPr id="5" name="Rectangle 2">
            <a:extLst>
              <a:ext uri="{FF2B5EF4-FFF2-40B4-BE49-F238E27FC236}">
                <a16:creationId xmlns:a16="http://schemas.microsoft.com/office/drawing/2014/main" id="{C84ECA44-3907-3741-A5AE-6D6FC22D753A}"/>
              </a:ext>
            </a:extLst>
          </p:cNvPr>
          <p:cNvSpPr txBox="1">
            <a:spLocks noChangeArrowheads="1"/>
          </p:cNvSpPr>
          <p:nvPr/>
        </p:nvSpPr>
        <p:spPr>
          <a:xfrm>
            <a:off x="174483" y="1728788"/>
            <a:ext cx="5687105" cy="4716340"/>
          </a:xfrm>
          <a:prstGeom prst="rect">
            <a:avLst/>
          </a:prstGeom>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218" lvl="1" indent="0">
              <a:buSzPct val="45000"/>
              <a:buFont typeface="Arial" panose="020B0604020202020204" pitchFamily="34" charset="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North star and coordinates</a:t>
            </a:r>
          </a:p>
          <a:p>
            <a:pPr marL="1371148" lvl="2"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Epochs (e.g., B1950, J2000)</a:t>
            </a:r>
          </a:p>
          <a:p>
            <a:pPr marL="1371148" lvl="2"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50.3 arcseconds per year</a:t>
            </a:r>
          </a:p>
          <a:p>
            <a:pPr marL="1371148" lvl="2"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How long for a full circuit?</a:t>
            </a:r>
          </a:p>
          <a:p>
            <a:pPr marL="1371148" lvl="2"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Let’s calculate it!</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dirty="0"/>
          </a:p>
        </p:txBody>
      </p:sp>
    </p:spTree>
    <p:extLst>
      <p:ext uri="{BB962C8B-B14F-4D97-AF65-F5344CB8AC3E}">
        <p14:creationId xmlns:p14="http://schemas.microsoft.com/office/powerpoint/2010/main" val="2194406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67DD-00BA-C246-A6D9-3A9295AD322C}"/>
              </a:ext>
            </a:extLst>
          </p:cNvPr>
          <p:cNvSpPr>
            <a:spLocks noGrp="1"/>
          </p:cNvSpPr>
          <p:nvPr>
            <p:ph type="title"/>
          </p:nvPr>
        </p:nvSpPr>
        <p:spPr/>
        <p:txBody>
          <a:bodyPr/>
          <a:lstStyle/>
          <a:p>
            <a:r>
              <a:rPr lang="en-US" dirty="0"/>
              <a:t>Some Useful Resources</a:t>
            </a:r>
          </a:p>
        </p:txBody>
      </p:sp>
      <p:sp>
        <p:nvSpPr>
          <p:cNvPr id="3" name="Content Placeholder 2">
            <a:extLst>
              <a:ext uri="{FF2B5EF4-FFF2-40B4-BE49-F238E27FC236}">
                <a16:creationId xmlns:a16="http://schemas.microsoft.com/office/drawing/2014/main" id="{3015F5E4-D289-944F-A074-55F2B7FC8287}"/>
              </a:ext>
            </a:extLst>
          </p:cNvPr>
          <p:cNvSpPr>
            <a:spLocks noGrp="1"/>
          </p:cNvSpPr>
          <p:nvPr>
            <p:ph idx="1"/>
          </p:nvPr>
        </p:nvSpPr>
        <p:spPr>
          <a:xfrm>
            <a:off x="838199" y="1825625"/>
            <a:ext cx="10974049" cy="4351338"/>
          </a:xfrm>
        </p:spPr>
        <p:txBody>
          <a:bodyPr/>
          <a:lstStyle/>
          <a:p>
            <a:pPr marL="457200" lvl="1" indent="0">
              <a:buNone/>
            </a:pPr>
            <a:endParaRPr lang="en-US" dirty="0"/>
          </a:p>
          <a:p>
            <a:r>
              <a:rPr lang="en-US" dirty="0">
                <a:hlinkClick r:id="rId2"/>
              </a:rPr>
              <a:t>Simbad</a:t>
            </a:r>
            <a:r>
              <a:rPr lang="en-US" dirty="0"/>
              <a:t> for object information and coordinates (outside solar system!)</a:t>
            </a:r>
          </a:p>
          <a:p>
            <a:endParaRPr lang="en-US" dirty="0"/>
          </a:p>
          <a:p>
            <a:r>
              <a:rPr lang="en-US" dirty="0">
                <a:hlinkClick r:id="rId3"/>
              </a:rPr>
              <a:t>Jskycalc</a:t>
            </a:r>
            <a:r>
              <a:rPr lang="en-US" dirty="0"/>
              <a:t> and other helpful codes real observers use at the telescope</a:t>
            </a:r>
          </a:p>
          <a:p>
            <a:endParaRPr lang="en-US" dirty="0"/>
          </a:p>
          <a:p>
            <a:r>
              <a:rPr lang="en-US" dirty="0">
                <a:hlinkClick r:id="rId4"/>
              </a:rPr>
              <a:t>The Sky Live</a:t>
            </a:r>
            <a:r>
              <a:rPr lang="en-US" dirty="0"/>
              <a:t> for the solar system, issues tracking solar system objects</a:t>
            </a:r>
          </a:p>
        </p:txBody>
      </p:sp>
    </p:spTree>
    <p:extLst>
      <p:ext uri="{BB962C8B-B14F-4D97-AF65-F5344CB8AC3E}">
        <p14:creationId xmlns:p14="http://schemas.microsoft.com/office/powerpoint/2010/main" val="146971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4BEB9A8E-3245-A045-AE45-440E9981DAC6}"/>
              </a:ext>
            </a:extLst>
          </p:cNvPr>
          <p:cNvSpPr>
            <a:spLocks noGrp="1" noChangeArrowheads="1"/>
          </p:cNvSpPr>
          <p:nvPr>
            <p:ph type="title"/>
          </p:nvPr>
        </p:nvSpPr>
        <p:spPr>
          <a:xfrm>
            <a:off x="809374" y="359576"/>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Time</a:t>
            </a:r>
          </a:p>
        </p:txBody>
      </p:sp>
      <p:sp>
        <p:nvSpPr>
          <p:cNvPr id="13314" name="Rectangle 2">
            <a:extLst>
              <a:ext uri="{FF2B5EF4-FFF2-40B4-BE49-F238E27FC236}">
                <a16:creationId xmlns:a16="http://schemas.microsoft.com/office/drawing/2014/main" id="{EAFDBC67-85F1-824F-A9B9-8D1195262DD3}"/>
              </a:ext>
            </a:extLst>
          </p:cNvPr>
          <p:cNvSpPr>
            <a:spLocks noGrp="1" noChangeArrowheads="1"/>
          </p:cNvSpPr>
          <p:nvPr>
            <p:ph type="body" idx="1"/>
          </p:nvPr>
        </p:nvSpPr>
        <p:spPr>
          <a:xfrm>
            <a:off x="209299" y="1847344"/>
            <a:ext cx="9257124" cy="4430315"/>
          </a:xfrm>
          <a:ln/>
        </p:spPr>
        <p:txBody>
          <a:bodyPr>
            <a:normAutofit/>
          </a:bodyPr>
          <a:lstStyle/>
          <a:p>
            <a:pPr marL="1827896" lvl="3"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Time zones </a:t>
            </a:r>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UTC (Universal Time Coordinated)</a:t>
            </a:r>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LST or Local Sidereal Time</a:t>
            </a:r>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LST = HA + RA</a:t>
            </a:r>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Objects with RA=LST are transiting across meridian</a:t>
            </a:r>
          </a:p>
        </p:txBody>
      </p:sp>
    </p:spTree>
    <p:extLst>
      <p:ext uri="{BB962C8B-B14F-4D97-AF65-F5344CB8AC3E}">
        <p14:creationId xmlns:p14="http://schemas.microsoft.com/office/powerpoint/2010/main" val="1852601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4BEB9A8E-3245-A045-AE45-440E9981DAC6}"/>
              </a:ext>
            </a:extLst>
          </p:cNvPr>
          <p:cNvSpPr>
            <a:spLocks noGrp="1" noChangeArrowheads="1"/>
          </p:cNvSpPr>
          <p:nvPr>
            <p:ph type="title"/>
          </p:nvPr>
        </p:nvSpPr>
        <p:spPr>
          <a:xfrm>
            <a:off x="809374" y="359576"/>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Time: The Day</a:t>
            </a:r>
          </a:p>
        </p:txBody>
      </p:sp>
      <p:sp>
        <p:nvSpPr>
          <p:cNvPr id="13314" name="Rectangle 2">
            <a:extLst>
              <a:ext uri="{FF2B5EF4-FFF2-40B4-BE49-F238E27FC236}">
                <a16:creationId xmlns:a16="http://schemas.microsoft.com/office/drawing/2014/main" id="{EAFDBC67-85F1-824F-A9B9-8D1195262DD3}"/>
              </a:ext>
            </a:extLst>
          </p:cNvPr>
          <p:cNvSpPr>
            <a:spLocks noGrp="1" noChangeArrowheads="1"/>
          </p:cNvSpPr>
          <p:nvPr>
            <p:ph type="body" idx="1"/>
          </p:nvPr>
        </p:nvSpPr>
        <p:spPr>
          <a:xfrm>
            <a:off x="209299" y="1847344"/>
            <a:ext cx="9257124" cy="4430315"/>
          </a:xfrm>
          <a:ln/>
        </p:spPr>
        <p:txBody>
          <a:bodyPr>
            <a:normAutofit/>
          </a:bodyPr>
          <a:lstStyle/>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Time</a:t>
            </a:r>
          </a:p>
          <a:p>
            <a:pPr marL="1370922" lvl="2"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Solar/Sidereal Time</a:t>
            </a:r>
          </a:p>
          <a:p>
            <a:pPr marL="1827896" lvl="3"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24 hours vs. 23:56?</a:t>
            </a:r>
          </a:p>
          <a:p>
            <a:pPr marL="1599409" lvl="3" indent="0">
              <a:buSzPct val="4500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p:txBody>
      </p:sp>
      <p:pic>
        <p:nvPicPr>
          <p:cNvPr id="2" name="Picture 1">
            <a:extLst>
              <a:ext uri="{FF2B5EF4-FFF2-40B4-BE49-F238E27FC236}">
                <a16:creationId xmlns:a16="http://schemas.microsoft.com/office/drawing/2014/main" id="{528B340F-B6B0-6C4E-A264-642ED7BD51BA}"/>
              </a:ext>
            </a:extLst>
          </p:cNvPr>
          <p:cNvPicPr>
            <a:picLocks noChangeAspect="1"/>
          </p:cNvPicPr>
          <p:nvPr/>
        </p:nvPicPr>
        <p:blipFill>
          <a:blip r:embed="rId3"/>
          <a:stretch>
            <a:fillRect/>
          </a:stretch>
        </p:blipFill>
        <p:spPr>
          <a:xfrm>
            <a:off x="5385116" y="242887"/>
            <a:ext cx="6448937" cy="4857750"/>
          </a:xfrm>
          <a:prstGeom prst="rect">
            <a:avLst/>
          </a:prstGeom>
        </p:spPr>
      </p:pic>
    </p:spTree>
    <p:extLst>
      <p:ext uri="{BB962C8B-B14F-4D97-AF65-F5344CB8AC3E}">
        <p14:creationId xmlns:p14="http://schemas.microsoft.com/office/powerpoint/2010/main" val="266196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4BEB9A8E-3245-A045-AE45-440E9981DAC6}"/>
              </a:ext>
            </a:extLst>
          </p:cNvPr>
          <p:cNvSpPr>
            <a:spLocks noGrp="1" noChangeArrowheads="1"/>
          </p:cNvSpPr>
          <p:nvPr>
            <p:ph type="title"/>
          </p:nvPr>
        </p:nvSpPr>
        <p:spPr>
          <a:xfrm>
            <a:off x="809374" y="359576"/>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Time: The Day</a:t>
            </a:r>
          </a:p>
        </p:txBody>
      </p:sp>
      <p:sp>
        <p:nvSpPr>
          <p:cNvPr id="13314" name="Rectangle 2">
            <a:extLst>
              <a:ext uri="{FF2B5EF4-FFF2-40B4-BE49-F238E27FC236}">
                <a16:creationId xmlns:a16="http://schemas.microsoft.com/office/drawing/2014/main" id="{EAFDBC67-85F1-824F-A9B9-8D1195262DD3}"/>
              </a:ext>
            </a:extLst>
          </p:cNvPr>
          <p:cNvSpPr>
            <a:spLocks noGrp="1" noChangeArrowheads="1"/>
          </p:cNvSpPr>
          <p:nvPr>
            <p:ph type="body" idx="1"/>
          </p:nvPr>
        </p:nvSpPr>
        <p:spPr>
          <a:xfrm>
            <a:off x="209299" y="1505376"/>
            <a:ext cx="9257124" cy="4430315"/>
          </a:xfrm>
          <a:ln/>
        </p:spPr>
        <p:txBody>
          <a:bodyPr>
            <a:normAutofit/>
          </a:bodyPr>
          <a:lstStyle/>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Time</a:t>
            </a:r>
          </a:p>
          <a:p>
            <a:pPr marL="1370922" lvl="2"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Solar/Sidereal Time</a:t>
            </a:r>
          </a:p>
          <a:p>
            <a:pPr marL="1827896" lvl="3"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24 hours vs. 23:56?</a:t>
            </a:r>
          </a:p>
          <a:p>
            <a:pPr marL="1599409" lvl="3" indent="0">
              <a:buSzPct val="4500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p:txBody>
      </p:sp>
      <p:pic>
        <p:nvPicPr>
          <p:cNvPr id="2" name="Picture 1">
            <a:extLst>
              <a:ext uri="{FF2B5EF4-FFF2-40B4-BE49-F238E27FC236}">
                <a16:creationId xmlns:a16="http://schemas.microsoft.com/office/drawing/2014/main" id="{528B340F-B6B0-6C4E-A264-642ED7BD51BA}"/>
              </a:ext>
            </a:extLst>
          </p:cNvPr>
          <p:cNvPicPr>
            <a:picLocks noChangeAspect="1"/>
          </p:cNvPicPr>
          <p:nvPr/>
        </p:nvPicPr>
        <p:blipFill>
          <a:blip r:embed="rId3"/>
          <a:stretch>
            <a:fillRect/>
          </a:stretch>
        </p:blipFill>
        <p:spPr>
          <a:xfrm>
            <a:off x="5385116" y="242887"/>
            <a:ext cx="6448937" cy="4857750"/>
          </a:xfrm>
          <a:prstGeom prst="rect">
            <a:avLst/>
          </a:prstGeom>
        </p:spPr>
      </p:pic>
      <p:pic>
        <p:nvPicPr>
          <p:cNvPr id="3" name="Picture 2">
            <a:extLst>
              <a:ext uri="{FF2B5EF4-FFF2-40B4-BE49-F238E27FC236}">
                <a16:creationId xmlns:a16="http://schemas.microsoft.com/office/drawing/2014/main" id="{A1627717-FD77-734F-8E70-9D1C94F7DBF9}"/>
              </a:ext>
            </a:extLst>
          </p:cNvPr>
          <p:cNvPicPr>
            <a:picLocks noChangeAspect="1"/>
          </p:cNvPicPr>
          <p:nvPr/>
        </p:nvPicPr>
        <p:blipFill>
          <a:blip r:embed="rId4"/>
          <a:stretch>
            <a:fillRect/>
          </a:stretch>
        </p:blipFill>
        <p:spPr>
          <a:xfrm>
            <a:off x="809374" y="3055356"/>
            <a:ext cx="3251200" cy="495300"/>
          </a:xfrm>
          <a:prstGeom prst="rect">
            <a:avLst/>
          </a:prstGeom>
        </p:spPr>
      </p:pic>
      <p:pic>
        <p:nvPicPr>
          <p:cNvPr id="4" name="Picture 3">
            <a:extLst>
              <a:ext uri="{FF2B5EF4-FFF2-40B4-BE49-F238E27FC236}">
                <a16:creationId xmlns:a16="http://schemas.microsoft.com/office/drawing/2014/main" id="{7B7B3961-9813-1E47-83B9-C019D8D9EFF5}"/>
              </a:ext>
            </a:extLst>
          </p:cNvPr>
          <p:cNvPicPr>
            <a:picLocks noChangeAspect="1"/>
          </p:cNvPicPr>
          <p:nvPr/>
        </p:nvPicPr>
        <p:blipFill>
          <a:blip r:embed="rId5"/>
          <a:stretch>
            <a:fillRect/>
          </a:stretch>
        </p:blipFill>
        <p:spPr>
          <a:xfrm>
            <a:off x="1209424" y="3683463"/>
            <a:ext cx="2451100" cy="1866900"/>
          </a:xfrm>
          <a:prstGeom prst="rect">
            <a:avLst/>
          </a:prstGeom>
        </p:spPr>
      </p:pic>
    </p:spTree>
    <p:extLst>
      <p:ext uri="{BB962C8B-B14F-4D97-AF65-F5344CB8AC3E}">
        <p14:creationId xmlns:p14="http://schemas.microsoft.com/office/powerpoint/2010/main" val="2614702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4BEB9A8E-3245-A045-AE45-440E9981DAC6}"/>
              </a:ext>
            </a:extLst>
          </p:cNvPr>
          <p:cNvSpPr>
            <a:spLocks noGrp="1" noChangeArrowheads="1"/>
          </p:cNvSpPr>
          <p:nvPr>
            <p:ph type="title"/>
          </p:nvPr>
        </p:nvSpPr>
        <p:spPr>
          <a:xfrm>
            <a:off x="852236" y="211723"/>
            <a:ext cx="9257124" cy="1145800"/>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Time: The Day and the equation of time</a:t>
            </a:r>
          </a:p>
        </p:txBody>
      </p:sp>
      <p:sp>
        <p:nvSpPr>
          <p:cNvPr id="13314" name="Rectangle 2">
            <a:extLst>
              <a:ext uri="{FF2B5EF4-FFF2-40B4-BE49-F238E27FC236}">
                <a16:creationId xmlns:a16="http://schemas.microsoft.com/office/drawing/2014/main" id="{EAFDBC67-85F1-824F-A9B9-8D1195262DD3}"/>
              </a:ext>
            </a:extLst>
          </p:cNvPr>
          <p:cNvSpPr>
            <a:spLocks noGrp="1" noChangeArrowheads="1"/>
          </p:cNvSpPr>
          <p:nvPr>
            <p:ph type="body" idx="1"/>
          </p:nvPr>
        </p:nvSpPr>
        <p:spPr>
          <a:xfrm>
            <a:off x="209299" y="2219751"/>
            <a:ext cx="5562851" cy="2123649"/>
          </a:xfrm>
          <a:ln/>
        </p:spPr>
        <p:txBody>
          <a:bodyPr>
            <a:normAutofit/>
          </a:bodyPr>
          <a:lstStyle/>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Earth’s orbit not a circle, so there’s a mismatch between uniform clocks and solar time (e.g., sundial)</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a:p>
            <a:pPr marL="1599409" lvl="3" indent="0">
              <a:buSzPct val="4500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p:txBody>
      </p:sp>
      <p:pic>
        <p:nvPicPr>
          <p:cNvPr id="5" name="Picture 4">
            <a:extLst>
              <a:ext uri="{FF2B5EF4-FFF2-40B4-BE49-F238E27FC236}">
                <a16:creationId xmlns:a16="http://schemas.microsoft.com/office/drawing/2014/main" id="{58E3BC04-A497-B34A-AB97-ADD936F3FB86}"/>
              </a:ext>
            </a:extLst>
          </p:cNvPr>
          <p:cNvPicPr>
            <a:picLocks noChangeAspect="1"/>
          </p:cNvPicPr>
          <p:nvPr/>
        </p:nvPicPr>
        <p:blipFill>
          <a:blip r:embed="rId3"/>
          <a:stretch>
            <a:fillRect/>
          </a:stretch>
        </p:blipFill>
        <p:spPr>
          <a:xfrm>
            <a:off x="6000750" y="1212378"/>
            <a:ext cx="5237538" cy="4572352"/>
          </a:xfrm>
          <a:prstGeom prst="rect">
            <a:avLst/>
          </a:prstGeom>
        </p:spPr>
      </p:pic>
      <p:pic>
        <p:nvPicPr>
          <p:cNvPr id="6" name="Picture 5">
            <a:extLst>
              <a:ext uri="{FF2B5EF4-FFF2-40B4-BE49-F238E27FC236}">
                <a16:creationId xmlns:a16="http://schemas.microsoft.com/office/drawing/2014/main" id="{D83253B1-8E31-9048-82B9-A1C442EEFAB5}"/>
              </a:ext>
            </a:extLst>
          </p:cNvPr>
          <p:cNvPicPr>
            <a:picLocks noChangeAspect="1"/>
          </p:cNvPicPr>
          <p:nvPr/>
        </p:nvPicPr>
        <p:blipFill>
          <a:blip r:embed="rId4"/>
          <a:stretch>
            <a:fillRect/>
          </a:stretch>
        </p:blipFill>
        <p:spPr>
          <a:xfrm>
            <a:off x="1784350" y="5778528"/>
            <a:ext cx="7975600" cy="660400"/>
          </a:xfrm>
          <a:prstGeom prst="rect">
            <a:avLst/>
          </a:prstGeom>
        </p:spPr>
      </p:pic>
    </p:spTree>
    <p:extLst>
      <p:ext uri="{BB962C8B-B14F-4D97-AF65-F5344CB8AC3E}">
        <p14:creationId xmlns:p14="http://schemas.microsoft.com/office/powerpoint/2010/main" val="2927142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0CD093EB-FF55-2247-89E1-4CFFFBD8C1AC}"/>
              </a:ext>
            </a:extLst>
          </p:cNvPr>
          <p:cNvSpPr>
            <a:spLocks noGrp="1" noChangeArrowheads="1"/>
          </p:cNvSpPr>
          <p:nvPr>
            <p:ph type="title"/>
          </p:nvPr>
        </p:nvSpPr>
        <p:spPr>
          <a:xfrm>
            <a:off x="2474821" y="387219"/>
            <a:ext cx="10898280" cy="1145800"/>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Celestial Sphere</a:t>
            </a:r>
          </a:p>
        </p:txBody>
      </p:sp>
      <p:sp>
        <p:nvSpPr>
          <p:cNvPr id="4098" name="Rectangle 2">
            <a:extLst>
              <a:ext uri="{FF2B5EF4-FFF2-40B4-BE49-F238E27FC236}">
                <a16:creationId xmlns:a16="http://schemas.microsoft.com/office/drawing/2014/main" id="{C57EC3E0-6785-B547-A21C-54D9784659A6}"/>
              </a:ext>
            </a:extLst>
          </p:cNvPr>
          <p:cNvSpPr>
            <a:spLocks noGrp="1" noChangeArrowheads="1"/>
          </p:cNvSpPr>
          <p:nvPr>
            <p:ph type="body" idx="1"/>
          </p:nvPr>
        </p:nvSpPr>
        <p:spPr>
          <a:xfrm>
            <a:off x="1466599" y="1604457"/>
            <a:ext cx="9257124" cy="4430315"/>
          </a:xfrm>
          <a:ln/>
        </p:spPr>
        <p:txBody>
          <a:bodyPr/>
          <a:lstStyle/>
          <a:p>
            <a:pPr marL="456974"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dirty="0"/>
          </a:p>
        </p:txBody>
      </p:sp>
      <p:pic>
        <p:nvPicPr>
          <p:cNvPr id="4100" name="Picture 4">
            <a:extLst>
              <a:ext uri="{FF2B5EF4-FFF2-40B4-BE49-F238E27FC236}">
                <a16:creationId xmlns:a16="http://schemas.microsoft.com/office/drawing/2014/main" id="{FD041F29-31FD-6F4A-AD9D-A5F04C6A2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167" y="1607162"/>
            <a:ext cx="5921164" cy="48796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6A063029-5491-904D-A5A6-2D5EB3D37399}"/>
              </a:ext>
            </a:extLst>
          </p:cNvPr>
          <p:cNvPicPr>
            <a:picLocks noChangeAspect="1"/>
          </p:cNvPicPr>
          <p:nvPr/>
        </p:nvPicPr>
        <p:blipFill>
          <a:blip r:embed="rId4"/>
          <a:stretch>
            <a:fillRect/>
          </a:stretch>
        </p:blipFill>
        <p:spPr>
          <a:xfrm>
            <a:off x="484582" y="713033"/>
            <a:ext cx="4330305" cy="5773739"/>
          </a:xfrm>
          <a:prstGeom prst="rect">
            <a:avLst/>
          </a:prstGeom>
        </p:spPr>
      </p:pic>
    </p:spTree>
    <p:extLst>
      <p:ext uri="{BB962C8B-B14F-4D97-AF65-F5344CB8AC3E}">
        <p14:creationId xmlns:p14="http://schemas.microsoft.com/office/powerpoint/2010/main" val="435122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17AD-7453-2642-A16C-42524229CE6F}"/>
              </a:ext>
            </a:extLst>
          </p:cNvPr>
          <p:cNvSpPr>
            <a:spLocks noGrp="1"/>
          </p:cNvSpPr>
          <p:nvPr>
            <p:ph type="title"/>
          </p:nvPr>
        </p:nvSpPr>
        <p:spPr/>
        <p:txBody>
          <a:bodyPr/>
          <a:lstStyle/>
          <a:p>
            <a:pPr algn="ctr"/>
            <a:r>
              <a:rPr lang="en-US" dirty="0">
                <a:hlinkClick r:id="rId2"/>
              </a:rPr>
              <a:t>Analemma</a:t>
            </a:r>
            <a:endParaRPr lang="en-US" dirty="0"/>
          </a:p>
        </p:txBody>
      </p:sp>
      <p:pic>
        <p:nvPicPr>
          <p:cNvPr id="4" name="Content Placeholder 3">
            <a:extLst>
              <a:ext uri="{FF2B5EF4-FFF2-40B4-BE49-F238E27FC236}">
                <a16:creationId xmlns:a16="http://schemas.microsoft.com/office/drawing/2014/main" id="{577F8C84-445C-D941-8DCF-EC6C811A3A69}"/>
              </a:ext>
            </a:extLst>
          </p:cNvPr>
          <p:cNvPicPr>
            <a:picLocks noGrp="1" noChangeAspect="1"/>
          </p:cNvPicPr>
          <p:nvPr>
            <p:ph idx="1"/>
          </p:nvPr>
        </p:nvPicPr>
        <p:blipFill>
          <a:blip r:embed="rId3"/>
          <a:stretch>
            <a:fillRect/>
          </a:stretch>
        </p:blipFill>
        <p:spPr>
          <a:xfrm>
            <a:off x="3517192" y="1825625"/>
            <a:ext cx="5157615" cy="4351338"/>
          </a:xfrm>
          <a:prstGeom prst="rect">
            <a:avLst/>
          </a:prstGeom>
        </p:spPr>
      </p:pic>
    </p:spTree>
    <p:extLst>
      <p:ext uri="{BB962C8B-B14F-4D97-AF65-F5344CB8AC3E}">
        <p14:creationId xmlns:p14="http://schemas.microsoft.com/office/powerpoint/2010/main" val="3581294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F14E2F12-64CC-1949-B370-B92C2C54894A}"/>
              </a:ext>
            </a:extLst>
          </p:cNvPr>
          <p:cNvSpPr>
            <a:spLocks noGrp="1" noChangeArrowheads="1"/>
          </p:cNvSpPr>
          <p:nvPr>
            <p:ph type="title"/>
          </p:nvPr>
        </p:nvSpPr>
        <p:spPr>
          <a:xfrm>
            <a:off x="0" y="273851"/>
            <a:ext cx="12192000" cy="1145800"/>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Why does the sun’s position same time daily vary?</a:t>
            </a:r>
          </a:p>
        </p:txBody>
      </p:sp>
      <p:pic>
        <p:nvPicPr>
          <p:cNvPr id="12291" name="Picture 3">
            <a:extLst>
              <a:ext uri="{FF2B5EF4-FFF2-40B4-BE49-F238E27FC236}">
                <a16:creationId xmlns:a16="http://schemas.microsoft.com/office/drawing/2014/main" id="{DE62F8BB-7116-2A46-85DA-A54BA2543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044" y="1304880"/>
            <a:ext cx="3316430" cy="45266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4">
            <a:extLst>
              <a:ext uri="{FF2B5EF4-FFF2-40B4-BE49-F238E27FC236}">
                <a16:creationId xmlns:a16="http://schemas.microsoft.com/office/drawing/2014/main" id="{8E83B423-1081-BE4A-9F0B-13E01AA00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819" y="1314719"/>
            <a:ext cx="5807275" cy="4516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2">
            <a:extLst>
              <a:ext uri="{FF2B5EF4-FFF2-40B4-BE49-F238E27FC236}">
                <a16:creationId xmlns:a16="http://schemas.microsoft.com/office/drawing/2014/main" id="{B9BEC367-70C3-7948-80BD-7275DFCCA2D9}"/>
              </a:ext>
            </a:extLst>
          </p:cNvPr>
          <p:cNvSpPr txBox="1">
            <a:spLocks noChangeArrowheads="1"/>
          </p:cNvSpPr>
          <p:nvPr/>
        </p:nvSpPr>
        <p:spPr>
          <a:xfrm>
            <a:off x="514350" y="1353026"/>
            <a:ext cx="3201349" cy="4430315"/>
          </a:xfrm>
          <a:prstGeom prst="rect">
            <a:avLst/>
          </a:prstGeom>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Also </a:t>
            </a:r>
            <a:r>
              <a:rPr lang="en-GB" altLang="en-US" dirty="0">
                <a:hlinkClick r:id="rId5"/>
              </a:rPr>
              <a:t>a nice video </a:t>
            </a:r>
            <a:r>
              <a:rPr lang="en-GB" altLang="en-US" dirty="0"/>
              <a:t>of the process from Edmonton, not too far from us in the grand scheme of things.  Two minutes.</a:t>
            </a:r>
          </a:p>
        </p:txBody>
      </p:sp>
    </p:spTree>
    <p:extLst>
      <p:ext uri="{BB962C8B-B14F-4D97-AF65-F5344CB8AC3E}">
        <p14:creationId xmlns:p14="http://schemas.microsoft.com/office/powerpoint/2010/main" val="1276436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3AAB5AFB-DA7F-E148-A6B1-CB2B5030058C}"/>
              </a:ext>
            </a:extLst>
          </p:cNvPr>
          <p:cNvSpPr>
            <a:spLocks noGrp="1" noChangeArrowheads="1"/>
          </p:cNvSpPr>
          <p:nvPr>
            <p:ph type="title"/>
          </p:nvPr>
        </p:nvSpPr>
        <p:spPr>
          <a:xfrm>
            <a:off x="1466599" y="0"/>
            <a:ext cx="9257124" cy="1145800"/>
          </a:xfrm>
          <a:ln/>
        </p:spPr>
        <p:txBody>
          <a:bodyPr vert="horz" lIns="91440" tIns="41147" rIns="91440" bIns="45720" rtlCol="0" anchor="ctr">
            <a:normAutofit/>
          </a:bodyPr>
          <a:lstStyle/>
          <a:p>
            <a:pPr algn="ct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dirty="0"/>
              <a:t>Vocabulary Review</a:t>
            </a:r>
          </a:p>
        </p:txBody>
      </p:sp>
      <p:sp>
        <p:nvSpPr>
          <p:cNvPr id="3074" name="Rectangle 2">
            <a:extLst>
              <a:ext uri="{FF2B5EF4-FFF2-40B4-BE49-F238E27FC236}">
                <a16:creationId xmlns:a16="http://schemas.microsoft.com/office/drawing/2014/main" id="{371CEB3F-366C-CD4E-8779-9E93439C646D}"/>
              </a:ext>
            </a:extLst>
          </p:cNvPr>
          <p:cNvSpPr>
            <a:spLocks noGrp="1" noChangeArrowheads="1"/>
          </p:cNvSpPr>
          <p:nvPr>
            <p:ph type="body" idx="1"/>
          </p:nvPr>
        </p:nvSpPr>
        <p:spPr>
          <a:xfrm>
            <a:off x="1466599" y="985838"/>
            <a:ext cx="9257124" cy="5400675"/>
          </a:xfrm>
          <a:ln/>
        </p:spPr>
        <p:txBody>
          <a:bodyPr>
            <a:normAutofit fontScale="85000" lnSpcReduction="20000"/>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Horizon, horizon circle</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Zenith/nadir</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Constellations (colloquial, asterisms, 88 regions of sky, Zodiac)</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Prime meridian, zenith meridian</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North/south celestial poles, celestial equator</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Right ascension (RA, ⍺) and Declination (Dec, 𝛿)</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Diurnal circles</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Hour Angle</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Ecliptic and its obliquity</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Equinoxes and solstices </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Precession (of equinoxes)</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Solar vs. Sidereal Time, Equation of Time</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Local sidereal time (LST)</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Analemma</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endParaRPr lang="en-GB" altLang="en-US" dirty="0"/>
          </a:p>
        </p:txBody>
      </p:sp>
    </p:spTree>
    <p:extLst>
      <p:ext uri="{BB962C8B-B14F-4D97-AF65-F5344CB8AC3E}">
        <p14:creationId xmlns:p14="http://schemas.microsoft.com/office/powerpoint/2010/main" val="21610361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3AAB5AFB-DA7F-E148-A6B1-CB2B5030058C}"/>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3074" name="Rectangle 2">
            <a:extLst>
              <a:ext uri="{FF2B5EF4-FFF2-40B4-BE49-F238E27FC236}">
                <a16:creationId xmlns:a16="http://schemas.microsoft.com/office/drawing/2014/main" id="{371CEB3F-366C-CD4E-8779-9E93439C646D}"/>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You have access to a large telescope in the last week of September.  You have targets in the constellations of Virgo and Pisces.  Which do you observe and why?</a:t>
            </a:r>
          </a:p>
        </p:txBody>
      </p:sp>
    </p:spTree>
    <p:extLst>
      <p:ext uri="{BB962C8B-B14F-4D97-AF65-F5344CB8AC3E}">
        <p14:creationId xmlns:p14="http://schemas.microsoft.com/office/powerpoint/2010/main" val="30223510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983E7862-D187-1247-8547-5CC81B80B1EF}"/>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4098" name="Rectangle 2">
            <a:extLst>
              <a:ext uri="{FF2B5EF4-FFF2-40B4-BE49-F238E27FC236}">
                <a16:creationId xmlns:a16="http://schemas.microsoft.com/office/drawing/2014/main" id="{4F35F84A-EBB9-894B-8E20-DC863952B32D}"/>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You have access to a large telescope in the last week of September.  You have targets in the constellations of Virgo and Pisces.  Which do you observe and why?</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you need to know the R.A. For these constellations.  I have resources, but google works ok.  Virgo is 13 hours, and Pisces is 1 hours.</a:t>
            </a:r>
          </a:p>
        </p:txBody>
      </p:sp>
    </p:spTree>
    <p:extLst>
      <p:ext uri="{BB962C8B-B14F-4D97-AF65-F5344CB8AC3E}">
        <p14:creationId xmlns:p14="http://schemas.microsoft.com/office/powerpoint/2010/main" val="23105774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DB2BA796-66E6-6744-8553-DF3670D27829}"/>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5122" name="Rectangle 2">
            <a:extLst>
              <a:ext uri="{FF2B5EF4-FFF2-40B4-BE49-F238E27FC236}">
                <a16:creationId xmlns:a16="http://schemas.microsoft.com/office/drawing/2014/main" id="{BEC512E6-813A-C248-A799-2F77B11D6C37}"/>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You have access to a large telescope in the last week of September.  You have targets in the constellations of Virgo and Pisces.  Which do you observe and why?</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you need to know the R.A. For these constellations.  I have resources, but google works ok.  Virgo is 13 hours, and Pisces is 1 hours.</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Now you need to know which is in the sky at night this time of year.</a:t>
            </a:r>
          </a:p>
        </p:txBody>
      </p:sp>
    </p:spTree>
    <p:extLst>
      <p:ext uri="{BB962C8B-B14F-4D97-AF65-F5344CB8AC3E}">
        <p14:creationId xmlns:p14="http://schemas.microsoft.com/office/powerpoint/2010/main" val="19056545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14263EE7-F1AF-0541-BA9A-BF9B477F53E6}"/>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6146" name="Rectangle 2">
            <a:extLst>
              <a:ext uri="{FF2B5EF4-FFF2-40B4-BE49-F238E27FC236}">
                <a16:creationId xmlns:a16="http://schemas.microsoft.com/office/drawing/2014/main" id="{F06E603D-FF1E-AA4A-8B27-E58B04D39DAA}"/>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You have access to a large telescope in the last week of September.  You have targets in the constellations of Virgo and Pisces.  Which do you observe and why?</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you need to know the R.A. For these constellations.  I have resources, but google works ok.  Virgo is 13 hours, and Pisces is 1 hours.</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Now you need to know which is in the sky at night this time of year.</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Vernal equinox defines 0 hours R.A.  The sun is there in March.  In September (autumnal equinox) the sun is at 12 hours.  So Virgo is the same direction as the sun.  Pisces is up at night.   </a:t>
            </a:r>
          </a:p>
        </p:txBody>
      </p:sp>
    </p:spTree>
    <p:extLst>
      <p:ext uri="{BB962C8B-B14F-4D97-AF65-F5344CB8AC3E}">
        <p14:creationId xmlns:p14="http://schemas.microsoft.com/office/powerpoint/2010/main" val="20586529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D0A5D7AC-2093-A747-9F8F-E2C728A6387C}"/>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7170" name="Rectangle 2">
            <a:extLst>
              <a:ext uri="{FF2B5EF4-FFF2-40B4-BE49-F238E27FC236}">
                <a16:creationId xmlns:a16="http://schemas.microsoft.com/office/drawing/2014/main" id="{544E108E-BA70-4048-9817-A496566EFC28}"/>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The bright star Mintaka is close to the Celestial Equator.  Amateur astronomers use it to measure the “field of view” of their telescopes, by letting the star drift through and timing how long it takes.  How long does it take for Mintaka to drift through a 1 degree field of view?</a:t>
            </a:r>
          </a:p>
        </p:txBody>
      </p:sp>
    </p:spTree>
    <p:extLst>
      <p:ext uri="{BB962C8B-B14F-4D97-AF65-F5344CB8AC3E}">
        <p14:creationId xmlns:p14="http://schemas.microsoft.com/office/powerpoint/2010/main" val="27806427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E238A3CA-3D8C-4B47-A1F0-80B4CFEA6A0A}"/>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8194" name="Rectangle 2">
            <a:extLst>
              <a:ext uri="{FF2B5EF4-FFF2-40B4-BE49-F238E27FC236}">
                <a16:creationId xmlns:a16="http://schemas.microsoft.com/office/drawing/2014/main" id="{0134F756-1131-5E42-B5A1-A4AAD11A8039}"/>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The bright star Mintaka is close to the Celestial Equator.  Amateur astronomers use it to measure the “field of view” of their telescopes, by letting the star drift through and timing how long it takes.  How long does it take for Mintaka to drift through a 1 degree field of view?</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on the equator means simpler.  The stars move 360 degrees per sidereal day, or 15 degrees per sidereal hour.</a:t>
            </a:r>
          </a:p>
        </p:txBody>
      </p:sp>
    </p:spTree>
    <p:extLst>
      <p:ext uri="{BB962C8B-B14F-4D97-AF65-F5344CB8AC3E}">
        <p14:creationId xmlns:p14="http://schemas.microsoft.com/office/powerpoint/2010/main" val="32988015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AC2ADDE5-F3B6-EF4C-BF57-C464AC076841}"/>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9218" name="Rectangle 2">
            <a:extLst>
              <a:ext uri="{FF2B5EF4-FFF2-40B4-BE49-F238E27FC236}">
                <a16:creationId xmlns:a16="http://schemas.microsoft.com/office/drawing/2014/main" id="{C2089D74-5C4C-8D4E-9125-DA302D4F2ED5}"/>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The bright star Mintaka is close to the Celestial Equator.  Amateur astronomers use it to measure the “field of view” of their telescopes, by letting the star drift through and timing how long it takes.  How long does it take for Mintaka to drift through a 1 degree field of view?</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on the equator means simpler.  The stars move 360 degrees per sidereal day, or 15 degrees per sidereal hour.</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Or 1/15 of a sidereal hour to move 1 degree.</a:t>
            </a:r>
          </a:p>
        </p:txBody>
      </p:sp>
    </p:spTree>
    <p:extLst>
      <p:ext uri="{BB962C8B-B14F-4D97-AF65-F5344CB8AC3E}">
        <p14:creationId xmlns:p14="http://schemas.microsoft.com/office/powerpoint/2010/main" val="16078262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0CD093EB-FF55-2247-89E1-4CFFFBD8C1AC}"/>
              </a:ext>
            </a:extLst>
          </p:cNvPr>
          <p:cNvSpPr>
            <a:spLocks noGrp="1" noChangeArrowheads="1"/>
          </p:cNvSpPr>
          <p:nvPr>
            <p:ph type="title"/>
          </p:nvPr>
        </p:nvSpPr>
        <p:spPr>
          <a:xfrm>
            <a:off x="487317" y="140134"/>
            <a:ext cx="11215688" cy="1145800"/>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3600" dirty="0"/>
              <a:t>Celestial Sphere: </a:t>
            </a:r>
            <a:br>
              <a:rPr lang="en-US" altLang="en-US" sz="3600" dirty="0"/>
            </a:br>
            <a:r>
              <a:rPr lang="en-US" altLang="en-US" sz="3600" dirty="0">
                <a:hlinkClick r:id="rId3"/>
              </a:rPr>
              <a:t>Intro Video </a:t>
            </a:r>
            <a:r>
              <a:rPr lang="en-US" altLang="en-US" sz="3600" dirty="0"/>
              <a:t>(Launch Pad Astronomy, Christian Ready, 8min)</a:t>
            </a:r>
          </a:p>
        </p:txBody>
      </p:sp>
      <p:pic>
        <p:nvPicPr>
          <p:cNvPr id="2" name="Picture 1">
            <a:extLst>
              <a:ext uri="{FF2B5EF4-FFF2-40B4-BE49-F238E27FC236}">
                <a16:creationId xmlns:a16="http://schemas.microsoft.com/office/drawing/2014/main" id="{3097E81F-A15B-794B-9FFD-D8CE19BCBB30}"/>
              </a:ext>
            </a:extLst>
          </p:cNvPr>
          <p:cNvPicPr>
            <a:picLocks noChangeAspect="1"/>
          </p:cNvPicPr>
          <p:nvPr/>
        </p:nvPicPr>
        <p:blipFill>
          <a:blip r:embed="rId4"/>
          <a:stretch>
            <a:fillRect/>
          </a:stretch>
        </p:blipFill>
        <p:spPr>
          <a:xfrm>
            <a:off x="2942411" y="1285934"/>
            <a:ext cx="5690051" cy="5386388"/>
          </a:xfrm>
          <a:prstGeom prst="rect">
            <a:avLst/>
          </a:prstGeom>
        </p:spPr>
      </p:pic>
    </p:spTree>
    <p:extLst>
      <p:ext uri="{BB962C8B-B14F-4D97-AF65-F5344CB8AC3E}">
        <p14:creationId xmlns:p14="http://schemas.microsoft.com/office/powerpoint/2010/main" val="2791750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D74049A2-F107-B54E-990F-BA1F099480A9}"/>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10242" name="Rectangle 2">
            <a:extLst>
              <a:ext uri="{FF2B5EF4-FFF2-40B4-BE49-F238E27FC236}">
                <a16:creationId xmlns:a16="http://schemas.microsoft.com/office/drawing/2014/main" id="{7C67D8E4-1DA3-3844-B92C-D9C9080D9A9C}"/>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The bright star Mintaka is close to the Celestial Equator.  Amateur astronomers use it to measure the “field of view” of their telescopes, by letting the star drift through and timing how long it takes.  How long does it take for Mintaka to drift through a 1 degree field of view?</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on the equator means simpler.  The stars move 360 degrees per sidereal day, or 15 degrees per sidereal hour.</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Or 1/15 of a sidereal hour to move 1 degree.</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Remember to convert sidereal time to solar time (the solar day is 24 hours while the sidereal day is 4 minutes shorter).</a:t>
            </a:r>
          </a:p>
        </p:txBody>
      </p:sp>
    </p:spTree>
    <p:extLst>
      <p:ext uri="{BB962C8B-B14F-4D97-AF65-F5344CB8AC3E}">
        <p14:creationId xmlns:p14="http://schemas.microsoft.com/office/powerpoint/2010/main" val="32907449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1A374A3-BD37-1441-802C-FBE48D7BAE7D}"/>
              </a:ext>
            </a:extLst>
          </p:cNvPr>
          <p:cNvSpPr>
            <a:spLocks noGrp="1" noChangeArrowheads="1"/>
          </p:cNvSpPr>
          <p:nvPr>
            <p:ph type="body" idx="1"/>
          </p:nvPr>
        </p:nvSpPr>
        <p:spPr>
          <a:xfrm>
            <a:off x="1133947" y="461457"/>
            <a:ext cx="10167466" cy="4430315"/>
          </a:xfrm>
          <a:ln/>
        </p:spPr>
        <p:txBody>
          <a:bodyPr>
            <a:normAutofit/>
          </a:bodyPr>
          <a:lstStyle/>
          <a:p>
            <a:pPr marL="114244" indent="0">
              <a:buSzPct val="4500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3600" dirty="0"/>
              <a:t>Celestial Sphere – from different locations on Earth</a:t>
            </a:r>
          </a:p>
        </p:txBody>
      </p:sp>
      <p:pic>
        <p:nvPicPr>
          <p:cNvPr id="6147" name="Picture 3">
            <a:extLst>
              <a:ext uri="{FF2B5EF4-FFF2-40B4-BE49-F238E27FC236}">
                <a16:creationId xmlns:a16="http://schemas.microsoft.com/office/drawing/2014/main" id="{66769F14-2E1F-C54B-8354-2C4AA0C41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995" y="1358609"/>
            <a:ext cx="10617369" cy="41420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401842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1A374A3-BD37-1441-802C-FBE48D7BAE7D}"/>
              </a:ext>
            </a:extLst>
          </p:cNvPr>
          <p:cNvSpPr>
            <a:spLocks noGrp="1" noChangeArrowheads="1"/>
          </p:cNvSpPr>
          <p:nvPr>
            <p:ph type="body" idx="1"/>
          </p:nvPr>
        </p:nvSpPr>
        <p:spPr>
          <a:xfrm>
            <a:off x="1133947" y="461457"/>
            <a:ext cx="10167466" cy="4430315"/>
          </a:xfrm>
          <a:ln/>
        </p:spPr>
        <p:txBody>
          <a:bodyPr>
            <a:normAutofit/>
          </a:bodyPr>
          <a:lstStyle/>
          <a:p>
            <a:pPr marL="114244" indent="0" algn="ctr">
              <a:buSzPct val="4500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3600" dirty="0"/>
              <a:t>Celestial Sphere – Stellar motions, </a:t>
            </a:r>
          </a:p>
          <a:p>
            <a:pPr marL="114244" indent="0" algn="ctr">
              <a:buSzPct val="4500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3600" dirty="0"/>
              <a:t>horizon in northern hemisphere</a:t>
            </a:r>
          </a:p>
        </p:txBody>
      </p:sp>
      <p:pic>
        <p:nvPicPr>
          <p:cNvPr id="2" name="Picture 1">
            <a:extLst>
              <a:ext uri="{FF2B5EF4-FFF2-40B4-BE49-F238E27FC236}">
                <a16:creationId xmlns:a16="http://schemas.microsoft.com/office/drawing/2014/main" id="{E1291DEA-A870-A147-898B-D086BA3BE169}"/>
              </a:ext>
            </a:extLst>
          </p:cNvPr>
          <p:cNvPicPr>
            <a:picLocks noChangeAspect="1"/>
          </p:cNvPicPr>
          <p:nvPr/>
        </p:nvPicPr>
        <p:blipFill>
          <a:blip r:embed="rId3"/>
          <a:stretch>
            <a:fillRect/>
          </a:stretch>
        </p:blipFill>
        <p:spPr>
          <a:xfrm>
            <a:off x="3191880" y="1614487"/>
            <a:ext cx="6051599" cy="4987656"/>
          </a:xfrm>
          <a:prstGeom prst="rect">
            <a:avLst/>
          </a:prstGeom>
        </p:spPr>
      </p:pic>
    </p:spTree>
    <p:extLst>
      <p:ext uri="{BB962C8B-B14F-4D97-AF65-F5344CB8AC3E}">
        <p14:creationId xmlns:p14="http://schemas.microsoft.com/office/powerpoint/2010/main" val="4139199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C063E541-02B5-2540-ABB6-0FDBE795551C}"/>
              </a:ext>
            </a:extLst>
          </p:cNvPr>
          <p:cNvSpPr>
            <a:spLocks noGrp="1" noChangeArrowheads="1"/>
          </p:cNvSpPr>
          <p:nvPr>
            <p:ph type="title"/>
          </p:nvPr>
        </p:nvSpPr>
        <p:spPr>
          <a:xfrm>
            <a:off x="1466599" y="273851"/>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Stars will rise in the east, set in west…</a:t>
            </a:r>
          </a:p>
        </p:txBody>
      </p:sp>
      <p:sp>
        <p:nvSpPr>
          <p:cNvPr id="8194" name="Rectangle 2">
            <a:extLst>
              <a:ext uri="{FF2B5EF4-FFF2-40B4-BE49-F238E27FC236}">
                <a16:creationId xmlns:a16="http://schemas.microsoft.com/office/drawing/2014/main" id="{6567B006-9341-F944-A8FA-2AB17B6038AD}"/>
              </a:ext>
            </a:extLst>
          </p:cNvPr>
          <p:cNvSpPr>
            <a:spLocks noGrp="1" noChangeArrowheads="1"/>
          </p:cNvSpPr>
          <p:nvPr>
            <p:ph type="body" idx="1"/>
          </p:nvPr>
        </p:nvSpPr>
        <p:spPr>
          <a:xfrm>
            <a:off x="1466599" y="1604457"/>
            <a:ext cx="9257124" cy="4430315"/>
          </a:xfrm>
          <a:ln/>
        </p:spPr>
        <p:txBody>
          <a:bodyPr/>
          <a:lstStyle/>
          <a:p>
            <a:pPr marL="456974"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Celestial Sphere – as seen from mid north latitude</a:t>
            </a:r>
          </a:p>
        </p:txBody>
      </p:sp>
      <p:pic>
        <p:nvPicPr>
          <p:cNvPr id="8195" name="Picture 3">
            <a:extLst>
              <a:ext uri="{FF2B5EF4-FFF2-40B4-BE49-F238E27FC236}">
                <a16:creationId xmlns:a16="http://schemas.microsoft.com/office/drawing/2014/main" id="{E23A9ED5-8E2E-E543-A46F-64750A0F7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776" y="2315122"/>
            <a:ext cx="8197006" cy="3491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5120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45CFFA58-F726-D348-A382-D5899BEC6D96}"/>
              </a:ext>
            </a:extLst>
          </p:cNvPr>
          <p:cNvSpPr>
            <a:spLocks noGrp="1" noChangeArrowheads="1"/>
          </p:cNvSpPr>
          <p:nvPr>
            <p:ph type="title"/>
          </p:nvPr>
        </p:nvSpPr>
        <p:spPr>
          <a:xfrm>
            <a:off x="1466599" y="273851"/>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Circumpolar stars, long exposures</a:t>
            </a:r>
          </a:p>
        </p:txBody>
      </p:sp>
      <p:pic>
        <p:nvPicPr>
          <p:cNvPr id="4" name="Picture 3">
            <a:extLst>
              <a:ext uri="{FF2B5EF4-FFF2-40B4-BE49-F238E27FC236}">
                <a16:creationId xmlns:a16="http://schemas.microsoft.com/office/drawing/2014/main" id="{354850D9-4A10-C94A-9B95-764FAD6F763B}"/>
              </a:ext>
            </a:extLst>
          </p:cNvPr>
          <p:cNvPicPr>
            <a:picLocks noChangeAspect="1"/>
          </p:cNvPicPr>
          <p:nvPr/>
        </p:nvPicPr>
        <p:blipFill>
          <a:blip r:embed="rId3"/>
          <a:stretch>
            <a:fillRect/>
          </a:stretch>
        </p:blipFill>
        <p:spPr>
          <a:xfrm>
            <a:off x="315662" y="1419651"/>
            <a:ext cx="4942365" cy="4186238"/>
          </a:xfrm>
          <a:prstGeom prst="rect">
            <a:avLst/>
          </a:prstGeom>
        </p:spPr>
      </p:pic>
      <p:pic>
        <p:nvPicPr>
          <p:cNvPr id="5" name="Picture 4">
            <a:extLst>
              <a:ext uri="{FF2B5EF4-FFF2-40B4-BE49-F238E27FC236}">
                <a16:creationId xmlns:a16="http://schemas.microsoft.com/office/drawing/2014/main" id="{D231B20F-5305-1448-8553-BCEB5A70DD30}"/>
              </a:ext>
            </a:extLst>
          </p:cNvPr>
          <p:cNvPicPr>
            <a:picLocks noChangeAspect="1"/>
          </p:cNvPicPr>
          <p:nvPr/>
        </p:nvPicPr>
        <p:blipFill>
          <a:blip r:embed="rId4"/>
          <a:stretch>
            <a:fillRect/>
          </a:stretch>
        </p:blipFill>
        <p:spPr>
          <a:xfrm>
            <a:off x="5630372" y="1212482"/>
            <a:ext cx="5999653" cy="5093411"/>
          </a:xfrm>
          <a:prstGeom prst="rect">
            <a:avLst/>
          </a:prstGeom>
        </p:spPr>
      </p:pic>
    </p:spTree>
    <p:extLst>
      <p:ext uri="{BB962C8B-B14F-4D97-AF65-F5344CB8AC3E}">
        <p14:creationId xmlns:p14="http://schemas.microsoft.com/office/powerpoint/2010/main" val="23900342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D0910D0E-E5D6-A54A-A96A-BC0DFBB2DDAD}"/>
              </a:ext>
            </a:extLst>
          </p:cNvPr>
          <p:cNvSpPr>
            <a:spLocks noGrp="1" noChangeArrowheads="1"/>
          </p:cNvSpPr>
          <p:nvPr>
            <p:ph type="title"/>
          </p:nvPr>
        </p:nvSpPr>
        <p:spPr>
          <a:xfrm>
            <a:off x="1466599" y="273850"/>
            <a:ext cx="9257124" cy="1854987"/>
          </a:xfrm>
          <a:ln/>
        </p:spPr>
        <p:txBody>
          <a:bodyPr vert="horz" lIns="91440" tIns="41071" rIns="91440" bIns="45720" rtlCol="0" anchor="ctr">
            <a:normAutofit fontScale="90000"/>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Coordinates using the Celestial Sphere</a:t>
            </a:r>
            <a:br>
              <a:rPr lang="en-US" altLang="en-US" dirty="0"/>
            </a:br>
            <a:r>
              <a:rPr lang="en-US" altLang="en-US" dirty="0">
                <a:hlinkClick r:id="rId3"/>
              </a:rPr>
              <a:t>Intro Video </a:t>
            </a:r>
            <a:r>
              <a:rPr lang="en-US" altLang="en-US" dirty="0"/>
              <a:t>(Launch Pad Astronomy, 4 min)</a:t>
            </a:r>
          </a:p>
        </p:txBody>
      </p:sp>
      <p:sp>
        <p:nvSpPr>
          <p:cNvPr id="9218" name="Rectangle 2">
            <a:extLst>
              <a:ext uri="{FF2B5EF4-FFF2-40B4-BE49-F238E27FC236}">
                <a16:creationId xmlns:a16="http://schemas.microsoft.com/office/drawing/2014/main" id="{BBD066B5-9A8C-5F41-98D4-75944710F006}"/>
              </a:ext>
            </a:extLst>
          </p:cNvPr>
          <p:cNvSpPr>
            <a:spLocks noGrp="1" noChangeArrowheads="1"/>
          </p:cNvSpPr>
          <p:nvPr>
            <p:ph type="body" idx="1"/>
          </p:nvPr>
        </p:nvSpPr>
        <p:spPr>
          <a:xfrm>
            <a:off x="366461" y="2366276"/>
            <a:ext cx="9257124" cy="3663047"/>
          </a:xfrm>
          <a:ln/>
        </p:spPr>
        <p:txBody>
          <a:bodyPr/>
          <a:lstStyle/>
          <a:p>
            <a:pPr marL="456748"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Coordinates</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Right Ascension and Declination</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Hours and/or degrees, degrees</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Hour Angle or HA</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References for declination: poles, equator</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Reference for RA: Greenwich</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dirty="0"/>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Also Altitude, Azimuth coordinates possible</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dirty="0"/>
          </a:p>
        </p:txBody>
      </p:sp>
      <p:pic>
        <p:nvPicPr>
          <p:cNvPr id="2" name="Picture 1">
            <a:extLst>
              <a:ext uri="{FF2B5EF4-FFF2-40B4-BE49-F238E27FC236}">
                <a16:creationId xmlns:a16="http://schemas.microsoft.com/office/drawing/2014/main" id="{A94E224E-E1F1-314A-8DF5-4003DF8C2C35}"/>
              </a:ext>
            </a:extLst>
          </p:cNvPr>
          <p:cNvPicPr>
            <a:picLocks noChangeAspect="1"/>
          </p:cNvPicPr>
          <p:nvPr/>
        </p:nvPicPr>
        <p:blipFill>
          <a:blip r:embed="rId4"/>
          <a:stretch>
            <a:fillRect/>
          </a:stretch>
        </p:blipFill>
        <p:spPr>
          <a:xfrm>
            <a:off x="6910186" y="1890367"/>
            <a:ext cx="5004851" cy="4614863"/>
          </a:xfrm>
          <a:prstGeom prst="rect">
            <a:avLst/>
          </a:prstGeom>
        </p:spPr>
      </p:pic>
    </p:spTree>
    <p:extLst>
      <p:ext uri="{BB962C8B-B14F-4D97-AF65-F5344CB8AC3E}">
        <p14:creationId xmlns:p14="http://schemas.microsoft.com/office/powerpoint/2010/main" val="1943879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D0910D0E-E5D6-A54A-A96A-BC0DFBB2DDAD}"/>
              </a:ext>
            </a:extLst>
          </p:cNvPr>
          <p:cNvSpPr>
            <a:spLocks noGrp="1" noChangeArrowheads="1"/>
          </p:cNvSpPr>
          <p:nvPr>
            <p:ph type="title"/>
          </p:nvPr>
        </p:nvSpPr>
        <p:spPr>
          <a:xfrm>
            <a:off x="1466599" y="273850"/>
            <a:ext cx="9257124" cy="1254913"/>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Coordinates on the Celestial Sphere</a:t>
            </a:r>
          </a:p>
        </p:txBody>
      </p:sp>
      <p:pic>
        <p:nvPicPr>
          <p:cNvPr id="5" name="Picture 4">
            <a:extLst>
              <a:ext uri="{FF2B5EF4-FFF2-40B4-BE49-F238E27FC236}">
                <a16:creationId xmlns:a16="http://schemas.microsoft.com/office/drawing/2014/main" id="{65BE69A2-238C-A64E-8C75-1CCF283E5DEF}"/>
              </a:ext>
            </a:extLst>
          </p:cNvPr>
          <p:cNvPicPr>
            <a:picLocks noChangeAspect="1"/>
          </p:cNvPicPr>
          <p:nvPr/>
        </p:nvPicPr>
        <p:blipFill>
          <a:blip r:embed="rId3"/>
          <a:stretch>
            <a:fillRect/>
          </a:stretch>
        </p:blipFill>
        <p:spPr>
          <a:xfrm>
            <a:off x="3031782" y="1528763"/>
            <a:ext cx="6126757" cy="5129213"/>
          </a:xfrm>
          <a:prstGeom prst="rect">
            <a:avLst/>
          </a:prstGeom>
        </p:spPr>
      </p:pic>
    </p:spTree>
    <p:extLst>
      <p:ext uri="{BB962C8B-B14F-4D97-AF65-F5344CB8AC3E}">
        <p14:creationId xmlns:p14="http://schemas.microsoft.com/office/powerpoint/2010/main" val="42132577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15121</TotalTime>
  <Words>1185</Words>
  <Application>Microsoft Macintosh PowerPoint</Application>
  <PresentationFormat>Widescreen</PresentationFormat>
  <Paragraphs>141</Paragraphs>
  <Slides>30</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Symbol</vt:lpstr>
      <vt:lpstr>Times New Roman</vt:lpstr>
      <vt:lpstr>Wingdings</vt:lpstr>
      <vt:lpstr>Office Theme</vt:lpstr>
      <vt:lpstr>ASTR 2310  General Astronomy I</vt:lpstr>
      <vt:lpstr>Celestial Sphere</vt:lpstr>
      <vt:lpstr>Celestial Sphere:  Intro Video (Launch Pad Astronomy, Christian Ready, 8min)</vt:lpstr>
      <vt:lpstr>PowerPoint Presentation</vt:lpstr>
      <vt:lpstr>PowerPoint Presentation</vt:lpstr>
      <vt:lpstr>Stars will rise in the east, set in west…</vt:lpstr>
      <vt:lpstr>Circumpolar stars, long exposures</vt:lpstr>
      <vt:lpstr>Coordinates using the Celestial Sphere Intro Video (Launch Pad Astronomy, 4 min)</vt:lpstr>
      <vt:lpstr>Coordinates on the Celestial Sphere</vt:lpstr>
      <vt:lpstr>PowerPoint Presentation</vt:lpstr>
      <vt:lpstr>Annual Cycle</vt:lpstr>
      <vt:lpstr>The Sun can be circumpolar</vt:lpstr>
      <vt:lpstr>Similar textbook figure shared on Facebook…</vt:lpstr>
      <vt:lpstr>Precession of the Equinoxes (why?)</vt:lpstr>
      <vt:lpstr>Some Useful Resources</vt:lpstr>
      <vt:lpstr>Time</vt:lpstr>
      <vt:lpstr>Time: The Day</vt:lpstr>
      <vt:lpstr>Time: The Day</vt:lpstr>
      <vt:lpstr>Time: The Day and the equation of time</vt:lpstr>
      <vt:lpstr>Analemma</vt:lpstr>
      <vt:lpstr>Why does the sun’s position same time daily vary?</vt:lpstr>
      <vt:lpstr>Vocabulary Review</vt:lpstr>
      <vt:lpstr>ASTR 2310</vt:lpstr>
      <vt:lpstr>ASTR 2310</vt:lpstr>
      <vt:lpstr>ASTR 2310</vt:lpstr>
      <vt:lpstr>ASTR 2310</vt:lpstr>
      <vt:lpstr>ASTR 2310</vt:lpstr>
      <vt:lpstr>ASTR 2310</vt:lpstr>
      <vt:lpstr>ASTR 2310</vt:lpstr>
      <vt:lpstr>ASTR 2310</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 2320  General Astronomy II</dc:title>
  <dc:creator>Microsoft Office User</dc:creator>
  <cp:lastModifiedBy>Michael S. Brotherton</cp:lastModifiedBy>
  <cp:revision>96</cp:revision>
  <dcterms:created xsi:type="dcterms:W3CDTF">2019-04-06T11:23:24Z</dcterms:created>
  <dcterms:modified xsi:type="dcterms:W3CDTF">2022-01-25T07:42:56Z</dcterms:modified>
</cp:coreProperties>
</file>