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92" r:id="rId3"/>
    <p:sldId id="293" r:id="rId4"/>
    <p:sldId id="258" r:id="rId5"/>
    <p:sldId id="294" r:id="rId6"/>
    <p:sldId id="295" r:id="rId7"/>
    <p:sldId id="261" r:id="rId8"/>
    <p:sldId id="262" r:id="rId9"/>
    <p:sldId id="299" r:id="rId10"/>
    <p:sldId id="305" r:id="rId11"/>
    <p:sldId id="296" r:id="rId12"/>
    <p:sldId id="298" r:id="rId13"/>
    <p:sldId id="304" r:id="rId14"/>
    <p:sldId id="300" r:id="rId15"/>
    <p:sldId id="257" r:id="rId16"/>
    <p:sldId id="301" r:id="rId17"/>
    <p:sldId id="259" r:id="rId18"/>
    <p:sldId id="260" r:id="rId19"/>
    <p:sldId id="302" r:id="rId20"/>
    <p:sldId id="303"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4"/>
    <p:restoredTop sz="94643"/>
  </p:normalViewPr>
  <p:slideViewPr>
    <p:cSldViewPr snapToGrid="0" snapToObjects="1">
      <p:cViewPr varScale="1">
        <p:scale>
          <a:sx n="85" d="100"/>
          <a:sy n="85" d="100"/>
        </p:scale>
        <p:origin x="192" y="400"/>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72E0CF-981D-D94E-AC76-20DA332E29C8}" type="datetimeFigureOut">
              <a:rPr lang="en-US" smtClean="0"/>
              <a:t>2/25/20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79F0F6-C826-584F-B656-BAE1C0A06F79}" type="slidenum">
              <a:rPr lang="en-US" smtClean="0"/>
              <a:t>‹#›</a:t>
            </a:fld>
            <a:endParaRPr lang="en-US"/>
          </a:p>
        </p:txBody>
      </p:sp>
    </p:spTree>
    <p:extLst>
      <p:ext uri="{BB962C8B-B14F-4D97-AF65-F5344CB8AC3E}">
        <p14:creationId xmlns:p14="http://schemas.microsoft.com/office/powerpoint/2010/main" val="511631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511EC1-77A9-6644-A455-9F4658EB3726}"/>
              </a:ext>
            </a:extLst>
          </p:cNvPr>
          <p:cNvSpPr>
            <a:spLocks noGrp="1" noChangeArrowheads="1"/>
          </p:cNvSpPr>
          <p:nvPr>
            <p:ph type="sldNum"/>
          </p:nvPr>
        </p:nvSpPr>
        <p:spPr>
          <a:ln/>
        </p:spPr>
        <p:txBody>
          <a:bodyPr/>
          <a:lstStyle/>
          <a:p>
            <a:fld id="{87868BFC-1DCE-FA44-8826-DD53209BDBE1}" type="slidenum">
              <a:rPr lang="en-US" altLang="en-US"/>
              <a:pPr/>
              <a:t>3</a:t>
            </a:fld>
            <a:endParaRPr lang="en-US" altLang="en-US"/>
          </a:p>
        </p:txBody>
      </p:sp>
      <p:sp>
        <p:nvSpPr>
          <p:cNvPr id="15361" name="Text Box 1">
            <a:extLst>
              <a:ext uri="{FF2B5EF4-FFF2-40B4-BE49-F238E27FC236}">
                <a16:creationId xmlns:a16="http://schemas.microsoft.com/office/drawing/2014/main" id="{FCC58750-385C-C44A-963E-3C071FC9C0D1}"/>
              </a:ext>
            </a:extLst>
          </p:cNvPr>
          <p:cNvSpPr txBox="1">
            <a:spLocks noGrp="1" noRot="1" noChangeAspect="1" noChangeArrowheads="1"/>
          </p:cNvSpPr>
          <p:nvPr>
            <p:ph type="sldImg"/>
          </p:nvPr>
        </p:nvSpPr>
        <p:spPr bwMode="auto">
          <a:xfrm>
            <a:off x="1057275" y="763588"/>
            <a:ext cx="565785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2" name="Text Box 2">
            <a:extLst>
              <a:ext uri="{FF2B5EF4-FFF2-40B4-BE49-F238E27FC236}">
                <a16:creationId xmlns:a16="http://schemas.microsoft.com/office/drawing/2014/main" id="{B04D0D95-7FB8-B74F-BF78-0F6C250E9080}"/>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3046638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E03DAFC-A795-064E-BCDF-9D696D2807F8}"/>
              </a:ext>
            </a:extLst>
          </p:cNvPr>
          <p:cNvSpPr>
            <a:spLocks noGrp="1" noChangeArrowheads="1"/>
          </p:cNvSpPr>
          <p:nvPr>
            <p:ph type="sldNum"/>
          </p:nvPr>
        </p:nvSpPr>
        <p:spPr>
          <a:ln/>
        </p:spPr>
        <p:txBody>
          <a:bodyPr/>
          <a:lstStyle/>
          <a:p>
            <a:fld id="{B4FCBC14-1444-AF40-8370-30E6E4AD6D6B}" type="slidenum">
              <a:rPr lang="en-US" altLang="en-US"/>
              <a:pPr/>
              <a:t>12</a:t>
            </a:fld>
            <a:endParaRPr lang="en-US" altLang="en-US"/>
          </a:p>
        </p:txBody>
      </p:sp>
      <p:sp>
        <p:nvSpPr>
          <p:cNvPr id="23553" name="Text Box 1">
            <a:extLst>
              <a:ext uri="{FF2B5EF4-FFF2-40B4-BE49-F238E27FC236}">
                <a16:creationId xmlns:a16="http://schemas.microsoft.com/office/drawing/2014/main" id="{AB87FEEA-02C0-0B4A-B80D-74AADED486C2}"/>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4" name="Text Box 2">
            <a:extLst>
              <a:ext uri="{FF2B5EF4-FFF2-40B4-BE49-F238E27FC236}">
                <a16:creationId xmlns:a16="http://schemas.microsoft.com/office/drawing/2014/main" id="{88652A18-322B-A24A-BAF7-F5673BBEF7A1}"/>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855966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337FD99-C160-374E-8518-98CE3892E2EC}"/>
              </a:ext>
            </a:extLst>
          </p:cNvPr>
          <p:cNvSpPr>
            <a:spLocks noGrp="1" noChangeArrowheads="1"/>
          </p:cNvSpPr>
          <p:nvPr>
            <p:ph type="sldNum"/>
          </p:nvPr>
        </p:nvSpPr>
        <p:spPr>
          <a:ln/>
        </p:spPr>
        <p:txBody>
          <a:bodyPr/>
          <a:lstStyle/>
          <a:p>
            <a:fld id="{802FC801-5AB4-9446-8CA6-CA62D7848721}" type="slidenum">
              <a:rPr lang="en-GB" altLang="en-US"/>
              <a:pPr/>
              <a:t>14</a:t>
            </a:fld>
            <a:endParaRPr lang="en-GB" altLang="en-US"/>
          </a:p>
        </p:txBody>
      </p:sp>
      <p:sp>
        <p:nvSpPr>
          <p:cNvPr id="11265" name="Text Box 1">
            <a:extLst>
              <a:ext uri="{FF2B5EF4-FFF2-40B4-BE49-F238E27FC236}">
                <a16:creationId xmlns:a16="http://schemas.microsoft.com/office/drawing/2014/main" id="{F22A8D9A-6CCE-CE49-A3D6-2396F6E6432D}"/>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66" name="Text Box 2">
            <a:extLst>
              <a:ext uri="{FF2B5EF4-FFF2-40B4-BE49-F238E27FC236}">
                <a16:creationId xmlns:a16="http://schemas.microsoft.com/office/drawing/2014/main" id="{F537452D-6EA2-294F-AF92-205EE4209AF1}"/>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881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D5CE7A7-2B39-494B-A2CC-7775D6BEC50E}"/>
              </a:ext>
            </a:extLst>
          </p:cNvPr>
          <p:cNvSpPr>
            <a:spLocks noGrp="1" noChangeArrowheads="1"/>
          </p:cNvSpPr>
          <p:nvPr>
            <p:ph type="sldNum"/>
          </p:nvPr>
        </p:nvSpPr>
        <p:spPr>
          <a:ln/>
        </p:spPr>
        <p:txBody>
          <a:bodyPr/>
          <a:lstStyle/>
          <a:p>
            <a:fld id="{07CC8B7C-BFCE-D54A-978E-58AF4BA43237}" type="slidenum">
              <a:rPr lang="en-GB" altLang="en-US"/>
              <a:pPr/>
              <a:t>15</a:t>
            </a:fld>
            <a:endParaRPr lang="en-GB" altLang="en-US"/>
          </a:p>
        </p:txBody>
      </p:sp>
      <p:sp>
        <p:nvSpPr>
          <p:cNvPr id="12289" name="Text Box 1">
            <a:extLst>
              <a:ext uri="{FF2B5EF4-FFF2-40B4-BE49-F238E27FC236}">
                <a16:creationId xmlns:a16="http://schemas.microsoft.com/office/drawing/2014/main" id="{DBD6A547-FE37-7842-A563-F87DBA40F83C}"/>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2290" name="Text Box 2">
            <a:extLst>
              <a:ext uri="{FF2B5EF4-FFF2-40B4-BE49-F238E27FC236}">
                <a16:creationId xmlns:a16="http://schemas.microsoft.com/office/drawing/2014/main" id="{85E0E263-8D0B-9E4E-99FC-6E61147FC826}"/>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174043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A641ECC-F4B9-034A-9E57-F610E3EE1E1F}"/>
              </a:ext>
            </a:extLst>
          </p:cNvPr>
          <p:cNvSpPr>
            <a:spLocks noGrp="1" noChangeArrowheads="1"/>
          </p:cNvSpPr>
          <p:nvPr>
            <p:ph type="sldNum"/>
          </p:nvPr>
        </p:nvSpPr>
        <p:spPr>
          <a:ln/>
        </p:spPr>
        <p:txBody>
          <a:bodyPr/>
          <a:lstStyle/>
          <a:p>
            <a:fld id="{D307B90C-E0F6-3643-B1A4-5D82429E7FCC}" type="slidenum">
              <a:rPr lang="en-GB" altLang="en-US"/>
              <a:pPr/>
              <a:t>16</a:t>
            </a:fld>
            <a:endParaRPr lang="en-GB" altLang="en-US"/>
          </a:p>
        </p:txBody>
      </p:sp>
      <p:sp>
        <p:nvSpPr>
          <p:cNvPr id="13313" name="Text Box 1">
            <a:extLst>
              <a:ext uri="{FF2B5EF4-FFF2-40B4-BE49-F238E27FC236}">
                <a16:creationId xmlns:a16="http://schemas.microsoft.com/office/drawing/2014/main" id="{AE4A7197-01B9-5A42-B72C-3FC1E6965446}"/>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4" name="Text Box 2">
            <a:extLst>
              <a:ext uri="{FF2B5EF4-FFF2-40B4-BE49-F238E27FC236}">
                <a16:creationId xmlns:a16="http://schemas.microsoft.com/office/drawing/2014/main" id="{FDA6FC74-967C-7449-8ACE-4AE0361708E7}"/>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935277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5A9F634-1C9A-8649-85EB-F5EDFD7D5320}"/>
              </a:ext>
            </a:extLst>
          </p:cNvPr>
          <p:cNvSpPr>
            <a:spLocks noGrp="1" noChangeArrowheads="1"/>
          </p:cNvSpPr>
          <p:nvPr>
            <p:ph type="sldNum"/>
          </p:nvPr>
        </p:nvSpPr>
        <p:spPr>
          <a:ln/>
        </p:spPr>
        <p:txBody>
          <a:bodyPr/>
          <a:lstStyle/>
          <a:p>
            <a:fld id="{A2FD6CE0-0BF0-CB4C-B7EA-E974283CD755}" type="slidenum">
              <a:rPr lang="en-GB" altLang="en-US"/>
              <a:pPr/>
              <a:t>17</a:t>
            </a:fld>
            <a:endParaRPr lang="en-GB" altLang="en-US"/>
          </a:p>
        </p:txBody>
      </p:sp>
      <p:sp>
        <p:nvSpPr>
          <p:cNvPr id="14337" name="Text Box 1">
            <a:extLst>
              <a:ext uri="{FF2B5EF4-FFF2-40B4-BE49-F238E27FC236}">
                <a16:creationId xmlns:a16="http://schemas.microsoft.com/office/drawing/2014/main" id="{C65C354A-E76B-FC4A-9A8B-9A50DE2FF58D}"/>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4338" name="Text Box 2">
            <a:extLst>
              <a:ext uri="{FF2B5EF4-FFF2-40B4-BE49-F238E27FC236}">
                <a16:creationId xmlns:a16="http://schemas.microsoft.com/office/drawing/2014/main" id="{C676FD36-316E-8D4B-AA4B-A2B59403EB6D}"/>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797338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4AFAD3F-7820-E54C-9B4F-4C234714C8FA}"/>
              </a:ext>
            </a:extLst>
          </p:cNvPr>
          <p:cNvSpPr>
            <a:spLocks noGrp="1" noChangeArrowheads="1"/>
          </p:cNvSpPr>
          <p:nvPr>
            <p:ph type="sldNum"/>
          </p:nvPr>
        </p:nvSpPr>
        <p:spPr>
          <a:ln/>
        </p:spPr>
        <p:txBody>
          <a:bodyPr/>
          <a:lstStyle/>
          <a:p>
            <a:fld id="{5BAA862A-F7E7-B140-A7A2-28CF4296C51D}" type="slidenum">
              <a:rPr lang="en-GB" altLang="en-US"/>
              <a:pPr/>
              <a:t>18</a:t>
            </a:fld>
            <a:endParaRPr lang="en-GB" altLang="en-US"/>
          </a:p>
        </p:txBody>
      </p:sp>
      <p:sp>
        <p:nvSpPr>
          <p:cNvPr id="15361" name="Text Box 1">
            <a:extLst>
              <a:ext uri="{FF2B5EF4-FFF2-40B4-BE49-F238E27FC236}">
                <a16:creationId xmlns:a16="http://schemas.microsoft.com/office/drawing/2014/main" id="{2A3EEE24-7FCE-8547-BFE9-0DFEA826BDE0}"/>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2" name="Text Box 2">
            <a:extLst>
              <a:ext uri="{FF2B5EF4-FFF2-40B4-BE49-F238E27FC236}">
                <a16:creationId xmlns:a16="http://schemas.microsoft.com/office/drawing/2014/main" id="{94DE43A2-9E94-1C41-86D5-73F144A15B77}"/>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9692328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6B07FF3-C739-1B41-B627-67151E5BDBEC}"/>
              </a:ext>
            </a:extLst>
          </p:cNvPr>
          <p:cNvSpPr>
            <a:spLocks noGrp="1" noChangeArrowheads="1"/>
          </p:cNvSpPr>
          <p:nvPr>
            <p:ph type="sldNum"/>
          </p:nvPr>
        </p:nvSpPr>
        <p:spPr>
          <a:ln/>
        </p:spPr>
        <p:txBody>
          <a:bodyPr/>
          <a:lstStyle/>
          <a:p>
            <a:fld id="{BC6F0796-AE25-744A-80F4-853BB7564268}" type="slidenum">
              <a:rPr lang="en-GB" altLang="en-US"/>
              <a:pPr/>
              <a:t>19</a:t>
            </a:fld>
            <a:endParaRPr lang="en-GB" altLang="en-US"/>
          </a:p>
        </p:txBody>
      </p:sp>
      <p:sp>
        <p:nvSpPr>
          <p:cNvPr id="16385" name="Text Box 1">
            <a:extLst>
              <a:ext uri="{FF2B5EF4-FFF2-40B4-BE49-F238E27FC236}">
                <a16:creationId xmlns:a16="http://schemas.microsoft.com/office/drawing/2014/main" id="{ECA59962-897A-6C41-8ADE-D7A7E202B80C}"/>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6386" name="Text Box 2">
            <a:extLst>
              <a:ext uri="{FF2B5EF4-FFF2-40B4-BE49-F238E27FC236}">
                <a16:creationId xmlns:a16="http://schemas.microsoft.com/office/drawing/2014/main" id="{9EADECCA-028E-2D4E-88E2-4EB138AAC2A0}"/>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6195820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73247FB-6A49-BE48-8BAA-7A0CA0564062}"/>
              </a:ext>
            </a:extLst>
          </p:cNvPr>
          <p:cNvSpPr>
            <a:spLocks noGrp="1" noChangeArrowheads="1"/>
          </p:cNvSpPr>
          <p:nvPr>
            <p:ph type="sldNum"/>
          </p:nvPr>
        </p:nvSpPr>
        <p:spPr>
          <a:ln/>
        </p:spPr>
        <p:txBody>
          <a:bodyPr/>
          <a:lstStyle/>
          <a:p>
            <a:fld id="{B3244948-E95D-594D-A49D-E772786F4693}" type="slidenum">
              <a:rPr lang="en-GB" altLang="en-US"/>
              <a:pPr/>
              <a:t>20</a:t>
            </a:fld>
            <a:endParaRPr lang="en-GB" altLang="en-US"/>
          </a:p>
        </p:txBody>
      </p:sp>
      <p:sp>
        <p:nvSpPr>
          <p:cNvPr id="17409" name="Text Box 1">
            <a:extLst>
              <a:ext uri="{FF2B5EF4-FFF2-40B4-BE49-F238E27FC236}">
                <a16:creationId xmlns:a16="http://schemas.microsoft.com/office/drawing/2014/main" id="{B3CDC0B4-9F4E-574A-A81F-AE86717E2F80}"/>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7410" name="Text Box 2">
            <a:extLst>
              <a:ext uri="{FF2B5EF4-FFF2-40B4-BE49-F238E27FC236}">
                <a16:creationId xmlns:a16="http://schemas.microsoft.com/office/drawing/2014/main" id="{00C444C3-5E0B-AB40-A59E-B654F44C8105}"/>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767979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308077F-FEE2-7246-AB93-9BBFA2C773F3}"/>
              </a:ext>
            </a:extLst>
          </p:cNvPr>
          <p:cNvSpPr>
            <a:spLocks noGrp="1" noChangeArrowheads="1"/>
          </p:cNvSpPr>
          <p:nvPr>
            <p:ph type="sldNum"/>
          </p:nvPr>
        </p:nvSpPr>
        <p:spPr>
          <a:ln/>
        </p:spPr>
        <p:txBody>
          <a:bodyPr/>
          <a:lstStyle/>
          <a:p>
            <a:fld id="{461A1C98-9A66-0145-875D-F37C8820C98B}" type="slidenum">
              <a:rPr lang="en-GB" altLang="en-US"/>
              <a:pPr/>
              <a:t>21</a:t>
            </a:fld>
            <a:endParaRPr lang="en-GB" altLang="en-US"/>
          </a:p>
        </p:txBody>
      </p:sp>
      <p:sp>
        <p:nvSpPr>
          <p:cNvPr id="18433" name="Text Box 1">
            <a:extLst>
              <a:ext uri="{FF2B5EF4-FFF2-40B4-BE49-F238E27FC236}">
                <a16:creationId xmlns:a16="http://schemas.microsoft.com/office/drawing/2014/main" id="{51376C2C-A1F3-924F-8611-E443FD319503}"/>
              </a:ext>
            </a:extLst>
          </p:cNvPr>
          <p:cNvSpPr txBox="1">
            <a:spLocks noChangeArrowheads="1"/>
          </p:cNvSpPr>
          <p:nvPr/>
        </p:nvSpPr>
        <p:spPr bwMode="auto">
          <a:xfrm>
            <a:off x="1371600" y="763588"/>
            <a:ext cx="5029200" cy="37719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8434" name="Text Box 2">
            <a:extLst>
              <a:ext uri="{FF2B5EF4-FFF2-40B4-BE49-F238E27FC236}">
                <a16:creationId xmlns:a16="http://schemas.microsoft.com/office/drawing/2014/main" id="{00EC2C6D-A569-C746-AE34-B9756412EFA5}"/>
              </a:ext>
            </a:extLst>
          </p:cNvPr>
          <p:cNvSpPr txBox="1">
            <a:spLocks noGrp="1" noChangeArrowheads="1"/>
          </p:cNvSpPr>
          <p:nvPr>
            <p:ph type="body"/>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4145829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2FB285-BD58-5042-8E8C-4433F8BD737E}"/>
              </a:ext>
            </a:extLst>
          </p:cNvPr>
          <p:cNvSpPr>
            <a:spLocks noGrp="1" noChangeArrowheads="1"/>
          </p:cNvSpPr>
          <p:nvPr>
            <p:ph type="sldNum"/>
          </p:nvPr>
        </p:nvSpPr>
        <p:spPr>
          <a:ln/>
        </p:spPr>
        <p:txBody>
          <a:bodyPr/>
          <a:lstStyle/>
          <a:p>
            <a:fld id="{C63C1592-00C2-B243-A1AD-5B339D2914FB}" type="slidenum">
              <a:rPr lang="en-US" altLang="en-US"/>
              <a:pPr/>
              <a:t>4</a:t>
            </a:fld>
            <a:endParaRPr lang="en-US" altLang="en-US"/>
          </a:p>
        </p:txBody>
      </p:sp>
      <p:sp>
        <p:nvSpPr>
          <p:cNvPr id="16385" name="Text Box 1">
            <a:extLst>
              <a:ext uri="{FF2B5EF4-FFF2-40B4-BE49-F238E27FC236}">
                <a16:creationId xmlns:a16="http://schemas.microsoft.com/office/drawing/2014/main" id="{8887FAEF-0F84-C842-A4FA-0F272E25FC74}"/>
              </a:ext>
            </a:extLst>
          </p:cNvPr>
          <p:cNvSpPr txBox="1">
            <a:spLocks noGrp="1" noRot="1" noChangeAspect="1" noChangeArrowheads="1"/>
          </p:cNvSpPr>
          <p:nvPr>
            <p:ph type="sldImg"/>
          </p:nvPr>
        </p:nvSpPr>
        <p:spPr bwMode="auto">
          <a:xfrm>
            <a:off x="1057275" y="763588"/>
            <a:ext cx="565785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Text Box 2">
            <a:extLst>
              <a:ext uri="{FF2B5EF4-FFF2-40B4-BE49-F238E27FC236}">
                <a16:creationId xmlns:a16="http://schemas.microsoft.com/office/drawing/2014/main" id="{F1CFD3DB-22B0-A149-9258-CC23F2EAA3F7}"/>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668502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E83F181-108D-4F47-BF00-696712F0BCAF}"/>
              </a:ext>
            </a:extLst>
          </p:cNvPr>
          <p:cNvSpPr>
            <a:spLocks noGrp="1" noChangeArrowheads="1"/>
          </p:cNvSpPr>
          <p:nvPr>
            <p:ph type="sldNum"/>
          </p:nvPr>
        </p:nvSpPr>
        <p:spPr>
          <a:ln/>
        </p:spPr>
        <p:txBody>
          <a:bodyPr/>
          <a:lstStyle/>
          <a:p>
            <a:fld id="{61108FF4-2A8B-574E-B264-AF89137C152B}" type="slidenum">
              <a:rPr lang="en-US" altLang="en-US"/>
              <a:pPr/>
              <a:t>5</a:t>
            </a:fld>
            <a:endParaRPr lang="en-US" altLang="en-US"/>
          </a:p>
        </p:txBody>
      </p:sp>
      <p:sp>
        <p:nvSpPr>
          <p:cNvPr id="17409" name="Text Box 1">
            <a:extLst>
              <a:ext uri="{FF2B5EF4-FFF2-40B4-BE49-F238E27FC236}">
                <a16:creationId xmlns:a16="http://schemas.microsoft.com/office/drawing/2014/main" id="{D1912C24-E007-094B-AE69-80330C7E0E91}"/>
              </a:ext>
            </a:extLst>
          </p:cNvPr>
          <p:cNvSpPr txBox="1">
            <a:spLocks noGrp="1" noRot="1" noChangeAspect="1" noChangeArrowheads="1"/>
          </p:cNvSpPr>
          <p:nvPr>
            <p:ph type="sldImg"/>
          </p:nvPr>
        </p:nvSpPr>
        <p:spPr bwMode="auto">
          <a:xfrm>
            <a:off x="1057275" y="763588"/>
            <a:ext cx="565785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0" name="Text Box 2">
            <a:extLst>
              <a:ext uri="{FF2B5EF4-FFF2-40B4-BE49-F238E27FC236}">
                <a16:creationId xmlns:a16="http://schemas.microsoft.com/office/drawing/2014/main" id="{79F2B7A0-4F2D-E04F-B478-5F2FD7F15F97}"/>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726637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EDE8A8-C24F-E44E-912C-BD7F20F778D5}"/>
              </a:ext>
            </a:extLst>
          </p:cNvPr>
          <p:cNvSpPr>
            <a:spLocks noGrp="1" noChangeArrowheads="1"/>
          </p:cNvSpPr>
          <p:nvPr>
            <p:ph type="sldNum"/>
          </p:nvPr>
        </p:nvSpPr>
        <p:spPr>
          <a:ln/>
        </p:spPr>
        <p:txBody>
          <a:bodyPr/>
          <a:lstStyle/>
          <a:p>
            <a:fld id="{1B98485D-0201-BB4D-B043-9484D691AC0C}" type="slidenum">
              <a:rPr lang="en-US" altLang="en-US"/>
              <a:pPr/>
              <a:t>6</a:t>
            </a:fld>
            <a:endParaRPr lang="en-US" altLang="en-US"/>
          </a:p>
        </p:txBody>
      </p:sp>
      <p:sp>
        <p:nvSpPr>
          <p:cNvPr id="18433" name="Text Box 1">
            <a:extLst>
              <a:ext uri="{FF2B5EF4-FFF2-40B4-BE49-F238E27FC236}">
                <a16:creationId xmlns:a16="http://schemas.microsoft.com/office/drawing/2014/main" id="{DAF25A3E-4269-1E47-A3B4-9ADBAD4DBAC5}"/>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Text Box 2">
            <a:extLst>
              <a:ext uri="{FF2B5EF4-FFF2-40B4-BE49-F238E27FC236}">
                <a16:creationId xmlns:a16="http://schemas.microsoft.com/office/drawing/2014/main" id="{5F991366-4118-3441-9F7B-AEB55C1466B9}"/>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701329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E2CD35A-1F6E-9D48-BCBF-54A05AE40FB0}"/>
              </a:ext>
            </a:extLst>
          </p:cNvPr>
          <p:cNvSpPr>
            <a:spLocks noGrp="1" noChangeArrowheads="1"/>
          </p:cNvSpPr>
          <p:nvPr>
            <p:ph type="sldNum"/>
          </p:nvPr>
        </p:nvSpPr>
        <p:spPr>
          <a:ln/>
        </p:spPr>
        <p:txBody>
          <a:bodyPr/>
          <a:lstStyle/>
          <a:p>
            <a:fld id="{0E67D0C7-3C2B-CF49-B78B-3887C830581B}" type="slidenum">
              <a:rPr lang="en-US" altLang="en-US"/>
              <a:pPr/>
              <a:t>7</a:t>
            </a:fld>
            <a:endParaRPr lang="en-US" altLang="en-US"/>
          </a:p>
        </p:txBody>
      </p:sp>
      <p:sp>
        <p:nvSpPr>
          <p:cNvPr id="19457" name="Text Box 1">
            <a:extLst>
              <a:ext uri="{FF2B5EF4-FFF2-40B4-BE49-F238E27FC236}">
                <a16:creationId xmlns:a16="http://schemas.microsoft.com/office/drawing/2014/main" id="{7C81ADAE-E4D0-AC4A-B2B6-86AD7B9B5A2E}"/>
              </a:ext>
            </a:extLst>
          </p:cNvPr>
          <p:cNvSpPr txBox="1">
            <a:spLocks noGrp="1" noRot="1" noChangeAspect="1" noChangeArrowheads="1"/>
          </p:cNvSpPr>
          <p:nvPr>
            <p:ph type="sldImg"/>
          </p:nvPr>
        </p:nvSpPr>
        <p:spPr bwMode="auto">
          <a:xfrm>
            <a:off x="1057275" y="763588"/>
            <a:ext cx="565785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8" name="Text Box 2">
            <a:extLst>
              <a:ext uri="{FF2B5EF4-FFF2-40B4-BE49-F238E27FC236}">
                <a16:creationId xmlns:a16="http://schemas.microsoft.com/office/drawing/2014/main" id="{55F0C5A3-E02E-6F40-8D5D-07257CBDD062}"/>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23700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3D9A37A-64D8-7743-94CE-BF59657EB65A}"/>
              </a:ext>
            </a:extLst>
          </p:cNvPr>
          <p:cNvSpPr>
            <a:spLocks noGrp="1" noChangeArrowheads="1"/>
          </p:cNvSpPr>
          <p:nvPr>
            <p:ph type="sldNum"/>
          </p:nvPr>
        </p:nvSpPr>
        <p:spPr>
          <a:ln/>
        </p:spPr>
        <p:txBody>
          <a:bodyPr/>
          <a:lstStyle/>
          <a:p>
            <a:fld id="{082B05DF-B2D9-7147-AFA0-DFF7F177EBFF}" type="slidenum">
              <a:rPr lang="en-US" altLang="en-US"/>
              <a:pPr/>
              <a:t>8</a:t>
            </a:fld>
            <a:endParaRPr lang="en-US" altLang="en-US"/>
          </a:p>
        </p:txBody>
      </p:sp>
      <p:sp>
        <p:nvSpPr>
          <p:cNvPr id="20481" name="Text Box 1">
            <a:extLst>
              <a:ext uri="{FF2B5EF4-FFF2-40B4-BE49-F238E27FC236}">
                <a16:creationId xmlns:a16="http://schemas.microsoft.com/office/drawing/2014/main" id="{7EF32693-705B-7E4C-945F-AFEF56183130}"/>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2" name="Text Box 2">
            <a:extLst>
              <a:ext uri="{FF2B5EF4-FFF2-40B4-BE49-F238E27FC236}">
                <a16:creationId xmlns:a16="http://schemas.microsoft.com/office/drawing/2014/main" id="{CE941723-CEB4-C645-89EB-83DA70D75FC4}"/>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183381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E0741D-B901-7547-87F1-63E7027CC33B}"/>
              </a:ext>
            </a:extLst>
          </p:cNvPr>
          <p:cNvSpPr>
            <a:spLocks noGrp="1" noChangeArrowheads="1"/>
          </p:cNvSpPr>
          <p:nvPr>
            <p:ph type="sldNum"/>
          </p:nvPr>
        </p:nvSpPr>
        <p:spPr>
          <a:ln/>
        </p:spPr>
        <p:txBody>
          <a:bodyPr/>
          <a:lstStyle/>
          <a:p>
            <a:fld id="{47A0F9C1-434F-804A-92AB-15978A9ECF76}" type="slidenum">
              <a:rPr lang="en-US" altLang="en-US"/>
              <a:pPr/>
              <a:t>9</a:t>
            </a:fld>
            <a:endParaRPr lang="en-US" altLang="en-US"/>
          </a:p>
        </p:txBody>
      </p:sp>
      <p:sp>
        <p:nvSpPr>
          <p:cNvPr id="24577" name="Text Box 1">
            <a:extLst>
              <a:ext uri="{FF2B5EF4-FFF2-40B4-BE49-F238E27FC236}">
                <a16:creationId xmlns:a16="http://schemas.microsoft.com/office/drawing/2014/main" id="{07A2B757-F4BF-A940-972B-827294F70F9F}"/>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78" name="Text Box 2">
            <a:extLst>
              <a:ext uri="{FF2B5EF4-FFF2-40B4-BE49-F238E27FC236}">
                <a16:creationId xmlns:a16="http://schemas.microsoft.com/office/drawing/2014/main" id="{AC3A1814-3F8A-5C4A-8EED-40A3494B419A}"/>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857024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E0741D-B901-7547-87F1-63E7027CC33B}"/>
              </a:ext>
            </a:extLst>
          </p:cNvPr>
          <p:cNvSpPr>
            <a:spLocks noGrp="1" noChangeArrowheads="1"/>
          </p:cNvSpPr>
          <p:nvPr>
            <p:ph type="sldNum"/>
          </p:nvPr>
        </p:nvSpPr>
        <p:spPr>
          <a:ln/>
        </p:spPr>
        <p:txBody>
          <a:bodyPr/>
          <a:lstStyle/>
          <a:p>
            <a:fld id="{47A0F9C1-434F-804A-92AB-15978A9ECF76}" type="slidenum">
              <a:rPr lang="en-US" altLang="en-US"/>
              <a:pPr/>
              <a:t>10</a:t>
            </a:fld>
            <a:endParaRPr lang="en-US" altLang="en-US"/>
          </a:p>
        </p:txBody>
      </p:sp>
      <p:sp>
        <p:nvSpPr>
          <p:cNvPr id="24577" name="Text Box 1">
            <a:extLst>
              <a:ext uri="{FF2B5EF4-FFF2-40B4-BE49-F238E27FC236}">
                <a16:creationId xmlns:a16="http://schemas.microsoft.com/office/drawing/2014/main" id="{07A2B757-F4BF-A940-972B-827294F70F9F}"/>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78" name="Text Box 2">
            <a:extLst>
              <a:ext uri="{FF2B5EF4-FFF2-40B4-BE49-F238E27FC236}">
                <a16:creationId xmlns:a16="http://schemas.microsoft.com/office/drawing/2014/main" id="{AC3A1814-3F8A-5C4A-8EED-40A3494B419A}"/>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2869532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55DAE5D-18A5-794A-90BE-56DD74E5DFE8}"/>
              </a:ext>
            </a:extLst>
          </p:cNvPr>
          <p:cNvSpPr>
            <a:spLocks noGrp="1" noChangeArrowheads="1"/>
          </p:cNvSpPr>
          <p:nvPr>
            <p:ph type="sldNum"/>
          </p:nvPr>
        </p:nvSpPr>
        <p:spPr>
          <a:ln/>
        </p:spPr>
        <p:txBody>
          <a:bodyPr/>
          <a:lstStyle/>
          <a:p>
            <a:fld id="{B4773656-3550-524A-BE5C-62F021030F6C}" type="slidenum">
              <a:rPr lang="en-US" altLang="en-US"/>
              <a:pPr/>
              <a:t>11</a:t>
            </a:fld>
            <a:endParaRPr lang="en-US" altLang="en-US"/>
          </a:p>
        </p:txBody>
      </p:sp>
      <p:sp>
        <p:nvSpPr>
          <p:cNvPr id="21505" name="Text Box 1">
            <a:extLst>
              <a:ext uri="{FF2B5EF4-FFF2-40B4-BE49-F238E27FC236}">
                <a16:creationId xmlns:a16="http://schemas.microsoft.com/office/drawing/2014/main" id="{91647C8E-039B-8A46-92B0-B87423B39934}"/>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6" name="Text Box 2">
            <a:extLst>
              <a:ext uri="{FF2B5EF4-FFF2-40B4-BE49-F238E27FC236}">
                <a16:creationId xmlns:a16="http://schemas.microsoft.com/office/drawing/2014/main" id="{DB27A1F0-94F4-C941-BD4F-C693A8780956}"/>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1099983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B0C38-1A25-724A-A53E-80629D2220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9817B7B-2815-7A4C-BE17-D686F5B04E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990231-733C-044A-BF6C-D3EB9B05DCA5}"/>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5" name="Footer Placeholder 4">
            <a:extLst>
              <a:ext uri="{FF2B5EF4-FFF2-40B4-BE49-F238E27FC236}">
                <a16:creationId xmlns:a16="http://schemas.microsoft.com/office/drawing/2014/main" id="{0C3D78B6-972D-A147-84C9-574653131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33E6B2-F7C3-7E46-8AE7-BDAD36F5FE0B}"/>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2018908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E1908-426C-6446-8100-0BA337A2EB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709888-B9D5-774F-B599-E9B0E480766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44F4E7-78E2-9349-8EC4-D6E4C6512C36}"/>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5" name="Footer Placeholder 4">
            <a:extLst>
              <a:ext uri="{FF2B5EF4-FFF2-40B4-BE49-F238E27FC236}">
                <a16:creationId xmlns:a16="http://schemas.microsoft.com/office/drawing/2014/main" id="{0862D3FF-75F1-D84F-9586-5BD0AA811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29B4A-3FA0-B04F-9BA9-6836F19859A5}"/>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2186526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5472A4-6DF6-0840-8740-3ECF010BE7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F41A63-5490-A841-8B21-D3AE983E2FD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4A0E7B-16A9-F94F-85C2-4412DA40CC4F}"/>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5" name="Footer Placeholder 4">
            <a:extLst>
              <a:ext uri="{FF2B5EF4-FFF2-40B4-BE49-F238E27FC236}">
                <a16:creationId xmlns:a16="http://schemas.microsoft.com/office/drawing/2014/main" id="{B9316A3D-3A30-4148-BE31-32CBAE679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89C6E-FCFA-EA43-83D8-030CA604A106}"/>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271050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D62F0-7355-AC4B-9B53-D598D16B3D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989ED4-DE70-C24C-9172-73277DCAD81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064B79-0E62-A14F-83C2-9DE228930940}"/>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5" name="Footer Placeholder 4">
            <a:extLst>
              <a:ext uri="{FF2B5EF4-FFF2-40B4-BE49-F238E27FC236}">
                <a16:creationId xmlns:a16="http://schemas.microsoft.com/office/drawing/2014/main" id="{D84EBDBE-4BF5-0543-91B2-EB6A6287A8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AF8860-E25F-D347-A9F1-4DF75A68256F}"/>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3113128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7AC99-4881-3E41-BD42-D46EA7A8743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C29C3D-B3D3-5241-8219-3A57960DEF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DF2DB3A-9650-2F47-B093-83DC8D994F46}"/>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5" name="Footer Placeholder 4">
            <a:extLst>
              <a:ext uri="{FF2B5EF4-FFF2-40B4-BE49-F238E27FC236}">
                <a16:creationId xmlns:a16="http://schemas.microsoft.com/office/drawing/2014/main" id="{F4388F60-21C3-A542-B3E6-7FFA74D680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16624F-FB92-AD4E-AD62-664CE5EF9CDD}"/>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8437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5DFC-0681-5D45-A45B-1FD6980B96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8E2ABD-6ED5-5246-A6FC-ABA024B927F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E4542B-E058-D044-BF64-F343F3E4778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F5A3CA-2A99-804F-89CA-7B52A32CD04A}"/>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6" name="Footer Placeholder 5">
            <a:extLst>
              <a:ext uri="{FF2B5EF4-FFF2-40B4-BE49-F238E27FC236}">
                <a16:creationId xmlns:a16="http://schemas.microsoft.com/office/drawing/2014/main" id="{55F5F816-5631-8B40-A1E7-CC00BAAE4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355544-B3DC-794E-9A8C-C7F617A376A2}"/>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624457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3CB2C-C632-4C4A-89CA-80DFE07AEFF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1D7A13-AABA-D243-94B5-260B87F861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8E9984-104C-8944-8F10-01F276D02F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802B5F-DFCB-6C47-996C-18FC9962B0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5FCBB05-DC86-D04D-8B16-6B31EA38C28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BA5D41-F27F-0146-89A8-078CFE2376FC}"/>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8" name="Footer Placeholder 7">
            <a:extLst>
              <a:ext uri="{FF2B5EF4-FFF2-40B4-BE49-F238E27FC236}">
                <a16:creationId xmlns:a16="http://schemas.microsoft.com/office/drawing/2014/main" id="{25F650A8-F929-7943-AA7E-D9A50BA948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E58B67-D719-CE44-8DFE-08D331412826}"/>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964663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C131B-2B5A-7A47-A3C4-614CB8C959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322C5C-431F-994F-A258-1B6F984BD72D}"/>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4" name="Footer Placeholder 3">
            <a:extLst>
              <a:ext uri="{FF2B5EF4-FFF2-40B4-BE49-F238E27FC236}">
                <a16:creationId xmlns:a16="http://schemas.microsoft.com/office/drawing/2014/main" id="{B55D0DB4-5A1C-904D-9527-B4D0344582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FF4D77-541D-EC4C-98E0-47C2C32479B3}"/>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3168635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A4EE43-9E3A-D743-852E-EA074C0A25E6}"/>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3" name="Footer Placeholder 2">
            <a:extLst>
              <a:ext uri="{FF2B5EF4-FFF2-40B4-BE49-F238E27FC236}">
                <a16:creationId xmlns:a16="http://schemas.microsoft.com/office/drawing/2014/main" id="{07C98922-DCAA-D447-8DD7-05639AF146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194263-D04C-6749-A666-9B1C004D5AC0}"/>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1634216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398B-A67D-D740-ABB1-450290BBE3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2C652C-933D-074C-BAC5-F13B5321E4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7234CD-1A3B-8248-8DB1-147DC67C4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8CA7939-4BA1-654D-B3AC-F79DBD70EDC2}"/>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6" name="Footer Placeholder 5">
            <a:extLst>
              <a:ext uri="{FF2B5EF4-FFF2-40B4-BE49-F238E27FC236}">
                <a16:creationId xmlns:a16="http://schemas.microsoft.com/office/drawing/2014/main" id="{D7C5493F-9478-2F48-BF11-238AB428A4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63E500-5DEF-AF4A-A9B1-E99A88CF1567}"/>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500039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44FC-E835-684A-A907-EFB0B4369B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B4394B-921A-7045-9761-3DBB746714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26B95F-F2A6-2541-8C77-41A51B2F5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C765E7-8089-8745-BB75-8C4D0BA9677A}"/>
              </a:ext>
            </a:extLst>
          </p:cNvPr>
          <p:cNvSpPr>
            <a:spLocks noGrp="1"/>
          </p:cNvSpPr>
          <p:nvPr>
            <p:ph type="dt" sz="half" idx="10"/>
          </p:nvPr>
        </p:nvSpPr>
        <p:spPr/>
        <p:txBody>
          <a:bodyPr/>
          <a:lstStyle/>
          <a:p>
            <a:fld id="{987FE95E-A2B1-3D46-9D6B-4D7F2E3229F8}" type="datetimeFigureOut">
              <a:rPr lang="en-US" smtClean="0"/>
              <a:t>2/25/20</a:t>
            </a:fld>
            <a:endParaRPr lang="en-US"/>
          </a:p>
        </p:txBody>
      </p:sp>
      <p:sp>
        <p:nvSpPr>
          <p:cNvPr id="6" name="Footer Placeholder 5">
            <a:extLst>
              <a:ext uri="{FF2B5EF4-FFF2-40B4-BE49-F238E27FC236}">
                <a16:creationId xmlns:a16="http://schemas.microsoft.com/office/drawing/2014/main" id="{1C219C68-BC06-B446-94CB-2AD4BE505F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42EF2C-3060-944E-B34D-E1EE00D52BBE}"/>
              </a:ext>
            </a:extLst>
          </p:cNvPr>
          <p:cNvSpPr>
            <a:spLocks noGrp="1"/>
          </p:cNvSpPr>
          <p:nvPr>
            <p:ph type="sldNum" sz="quarter" idx="12"/>
          </p:nvPr>
        </p:nvSpPr>
        <p:spPr/>
        <p:txBody>
          <a:bodyPr/>
          <a:lstStyle/>
          <a:p>
            <a:fld id="{E556D8BF-A8F4-AC4D-9E25-44A60E6878B6}" type="slidenum">
              <a:rPr lang="en-US" smtClean="0"/>
              <a:t>‹#›</a:t>
            </a:fld>
            <a:endParaRPr lang="en-US"/>
          </a:p>
        </p:txBody>
      </p:sp>
    </p:spTree>
    <p:extLst>
      <p:ext uri="{BB962C8B-B14F-4D97-AF65-F5344CB8AC3E}">
        <p14:creationId xmlns:p14="http://schemas.microsoft.com/office/powerpoint/2010/main" val="33174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FD8C9-3532-1047-A444-D25C86360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6E1DE2-8A57-8E45-8FD2-7774DDA88F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D5A01D-9D98-0F4B-844E-595A1FF438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7FE95E-A2B1-3D46-9D6B-4D7F2E3229F8}" type="datetimeFigureOut">
              <a:rPr lang="en-US" smtClean="0"/>
              <a:t>2/25/20</a:t>
            </a:fld>
            <a:endParaRPr lang="en-US"/>
          </a:p>
        </p:txBody>
      </p:sp>
      <p:sp>
        <p:nvSpPr>
          <p:cNvPr id="5" name="Footer Placeholder 4">
            <a:extLst>
              <a:ext uri="{FF2B5EF4-FFF2-40B4-BE49-F238E27FC236}">
                <a16:creationId xmlns:a16="http://schemas.microsoft.com/office/drawing/2014/main" id="{2BBAB5C9-D8FB-E345-8E90-6D3D722B57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E74B95-218E-564B-9B26-0EB27C5A56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6D8BF-A8F4-AC4D-9E25-44A60E6878B6}" type="slidenum">
              <a:rPr lang="en-US" smtClean="0"/>
              <a:t>‹#›</a:t>
            </a:fld>
            <a:endParaRPr lang="en-US"/>
          </a:p>
        </p:txBody>
      </p:sp>
    </p:spTree>
    <p:extLst>
      <p:ext uri="{BB962C8B-B14F-4D97-AF65-F5344CB8AC3E}">
        <p14:creationId xmlns:p14="http://schemas.microsoft.com/office/powerpoint/2010/main" val="218219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3.xml.rels><?xml version="1.0" encoding="UTF-8" standalone="yes"?>
<Relationships xmlns="http://schemas.openxmlformats.org/package/2006/relationships"><Relationship Id="rId3" Type="http://schemas.openxmlformats.org/officeDocument/2006/relationships/hyperlink" Target="http://simbad.u-strasbg.fr/simbad/" TargetMode="External"/><Relationship Id="rId2" Type="http://schemas.openxmlformats.org/officeDocument/2006/relationships/hyperlink" Target="https://www.youtube.com/watch?v=1Toya19H12w" TargetMode="External"/><Relationship Id="rId1" Type="http://schemas.openxmlformats.org/officeDocument/2006/relationships/slideLayout" Target="../slideLayouts/slideLayout2.xml"/><Relationship Id="rId5" Type="http://schemas.openxmlformats.org/officeDocument/2006/relationships/hyperlink" Target="https://theskylive.com/" TargetMode="External"/><Relationship Id="rId4" Type="http://schemas.openxmlformats.org/officeDocument/2006/relationships/hyperlink" Target="https://www.dartmouth.edu/~physics/labs/skycalc/flyer.htm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mbad.u-strasbg.fr/simbad/" TargetMode="External"/><Relationship Id="rId2" Type="http://schemas.openxmlformats.org/officeDocument/2006/relationships/hyperlink" Target="https://www.youtube.com/watch?v=1Toya19H12w" TargetMode="External"/><Relationship Id="rId1" Type="http://schemas.openxmlformats.org/officeDocument/2006/relationships/slideLayout" Target="../slideLayouts/slideLayout2.xml"/><Relationship Id="rId5" Type="http://schemas.openxmlformats.org/officeDocument/2006/relationships/hyperlink" Target="https://theskylive.com/" TargetMode="External"/><Relationship Id="rId4" Type="http://schemas.openxmlformats.org/officeDocument/2006/relationships/hyperlink" Target="https://www.dartmouth.edu/~physics/labs/skycalc/flyer.html"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35BA5-0802-2D4F-9032-84011D15189C}"/>
              </a:ext>
            </a:extLst>
          </p:cNvPr>
          <p:cNvSpPr>
            <a:spLocks noGrp="1"/>
          </p:cNvSpPr>
          <p:nvPr>
            <p:ph type="ctrTitle"/>
          </p:nvPr>
        </p:nvSpPr>
        <p:spPr/>
        <p:txBody>
          <a:bodyPr/>
          <a:lstStyle/>
          <a:p>
            <a:r>
              <a:rPr lang="en-US" dirty="0"/>
              <a:t>ASTR 2320 </a:t>
            </a:r>
            <a:br>
              <a:rPr lang="en-US" dirty="0"/>
            </a:br>
            <a:r>
              <a:rPr lang="en-US" dirty="0"/>
              <a:t>General Astronomy II</a:t>
            </a:r>
          </a:p>
        </p:txBody>
      </p:sp>
      <p:sp>
        <p:nvSpPr>
          <p:cNvPr id="3" name="Subtitle 2">
            <a:extLst>
              <a:ext uri="{FF2B5EF4-FFF2-40B4-BE49-F238E27FC236}">
                <a16:creationId xmlns:a16="http://schemas.microsoft.com/office/drawing/2014/main" id="{4558EFC3-643F-214A-BA99-9B8DCE37DA00}"/>
              </a:ext>
            </a:extLst>
          </p:cNvPr>
          <p:cNvSpPr>
            <a:spLocks noGrp="1"/>
          </p:cNvSpPr>
          <p:nvPr>
            <p:ph type="subTitle" idx="1"/>
          </p:nvPr>
        </p:nvSpPr>
        <p:spPr/>
        <p:txBody>
          <a:bodyPr>
            <a:normAutofit/>
          </a:bodyPr>
          <a:lstStyle/>
          <a:p>
            <a:r>
              <a:rPr lang="en-US" dirty="0"/>
              <a:t>Professor Mike Brotherton</a:t>
            </a:r>
          </a:p>
          <a:p>
            <a:r>
              <a:rPr lang="en-US" dirty="0"/>
              <a:t>Chapter 3 –celestial sphere and celestial coordinates • time; connecting celestial and terrestrial coordinates • sample problems</a:t>
            </a:r>
          </a:p>
          <a:p>
            <a:endParaRPr lang="en-US" dirty="0"/>
          </a:p>
        </p:txBody>
      </p:sp>
    </p:spTree>
    <p:extLst>
      <p:ext uri="{BB962C8B-B14F-4D97-AF65-F5344CB8AC3E}">
        <p14:creationId xmlns:p14="http://schemas.microsoft.com/office/powerpoint/2010/main" val="3342798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4BEB9A8E-3245-A045-AE45-440E9981DAC6}"/>
              </a:ext>
            </a:extLst>
          </p:cNvPr>
          <p:cNvSpPr>
            <a:spLocks noGrp="1" noChangeArrowheads="1"/>
          </p:cNvSpPr>
          <p:nvPr>
            <p:ph type="title"/>
          </p:nvPr>
        </p:nvSpPr>
        <p:spPr>
          <a:xfrm>
            <a:off x="838090" y="303759"/>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ASTR 2310</a:t>
            </a:r>
          </a:p>
        </p:txBody>
      </p:sp>
      <p:sp>
        <p:nvSpPr>
          <p:cNvPr id="13314" name="Rectangle 2">
            <a:extLst>
              <a:ext uri="{FF2B5EF4-FFF2-40B4-BE49-F238E27FC236}">
                <a16:creationId xmlns:a16="http://schemas.microsoft.com/office/drawing/2014/main" id="{EAFDBC67-85F1-824F-A9B9-8D1195262DD3}"/>
              </a:ext>
            </a:extLst>
          </p:cNvPr>
          <p:cNvSpPr>
            <a:spLocks noGrp="1" noChangeArrowheads="1"/>
          </p:cNvSpPr>
          <p:nvPr>
            <p:ph type="body" idx="1"/>
          </p:nvPr>
        </p:nvSpPr>
        <p:spPr>
          <a:xfrm>
            <a:off x="167133" y="1479008"/>
            <a:ext cx="11065178" cy="4501767"/>
          </a:xfrm>
          <a:ln/>
        </p:spPr>
        <p:txBody>
          <a:bodyPr>
            <a:normAutofit/>
          </a:bodyPr>
          <a:lstStyle/>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Reference: Vernal Equinox</a:t>
            </a:r>
          </a:p>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RA is measured in hours </a:t>
            </a:r>
          </a:p>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eastward (positive) from </a:t>
            </a:r>
          </a:p>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vernal equinox</a:t>
            </a:r>
          </a:p>
        </p:txBody>
      </p:sp>
      <p:pic>
        <p:nvPicPr>
          <p:cNvPr id="2" name="Picture 1">
            <a:extLst>
              <a:ext uri="{FF2B5EF4-FFF2-40B4-BE49-F238E27FC236}">
                <a16:creationId xmlns:a16="http://schemas.microsoft.com/office/drawing/2014/main" id="{5EB7F174-5930-3742-AAE8-951E83FB04FC}"/>
              </a:ext>
            </a:extLst>
          </p:cNvPr>
          <p:cNvPicPr>
            <a:picLocks noChangeAspect="1"/>
          </p:cNvPicPr>
          <p:nvPr/>
        </p:nvPicPr>
        <p:blipFill>
          <a:blip r:embed="rId3"/>
          <a:stretch>
            <a:fillRect/>
          </a:stretch>
        </p:blipFill>
        <p:spPr>
          <a:xfrm>
            <a:off x="838090" y="3905585"/>
            <a:ext cx="10274300" cy="2349500"/>
          </a:xfrm>
          <a:prstGeom prst="rect">
            <a:avLst/>
          </a:prstGeom>
        </p:spPr>
      </p:pic>
      <p:pic>
        <p:nvPicPr>
          <p:cNvPr id="1028" name="Picture 4" descr="Image result for vernal equinox">
            <a:extLst>
              <a:ext uri="{FF2B5EF4-FFF2-40B4-BE49-F238E27FC236}">
                <a16:creationId xmlns:a16="http://schemas.microsoft.com/office/drawing/2014/main" id="{3929421E-A529-2744-90DB-71F01FDCF14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99722" y="0"/>
            <a:ext cx="6718300" cy="4152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951756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E5D0711C-D012-DC4D-B7D7-CA71D51C22B9}"/>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10242" name="Rectangle 2">
            <a:extLst>
              <a:ext uri="{FF2B5EF4-FFF2-40B4-BE49-F238E27FC236}">
                <a16:creationId xmlns:a16="http://schemas.microsoft.com/office/drawing/2014/main" id="{B3F01831-82BA-D541-ABFC-D0679D5B2F05}"/>
              </a:ext>
            </a:extLst>
          </p:cNvPr>
          <p:cNvSpPr>
            <a:spLocks noGrp="1" noChangeArrowheads="1"/>
          </p:cNvSpPr>
          <p:nvPr>
            <p:ph type="body" idx="1"/>
          </p:nvPr>
        </p:nvSpPr>
        <p:spPr>
          <a:xfrm>
            <a:off x="1466599" y="1214713"/>
            <a:ext cx="9257124" cy="4430315"/>
          </a:xfrm>
          <a:ln/>
        </p:spPr>
        <p:txBody>
          <a:bodyPr/>
          <a:lstStyle/>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Precession – north star and coordinates</a:t>
            </a:r>
          </a:p>
          <a:p>
            <a:pPr marL="1371148" lvl="2"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Epochs (e.g., B1950, J2000)</a:t>
            </a:r>
          </a:p>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endParaRPr lang="en-US" altLang="en-US" dirty="0"/>
          </a:p>
        </p:txBody>
      </p:sp>
      <p:pic>
        <p:nvPicPr>
          <p:cNvPr id="10243" name="Picture 3">
            <a:extLst>
              <a:ext uri="{FF2B5EF4-FFF2-40B4-BE49-F238E27FC236}">
                <a16:creationId xmlns:a16="http://schemas.microsoft.com/office/drawing/2014/main" id="{188F95D3-9416-0947-9ED3-171959E4D8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4047" y="2325026"/>
            <a:ext cx="5421937" cy="370974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3259959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a:extLst>
              <a:ext uri="{FF2B5EF4-FFF2-40B4-BE49-F238E27FC236}">
                <a16:creationId xmlns:a16="http://schemas.microsoft.com/office/drawing/2014/main" id="{F14E2F12-64CC-1949-B370-B92C2C54894A}"/>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ASTR 2310</a:t>
            </a:r>
          </a:p>
        </p:txBody>
      </p:sp>
      <p:sp>
        <p:nvSpPr>
          <p:cNvPr id="12290" name="Rectangle 2">
            <a:extLst>
              <a:ext uri="{FF2B5EF4-FFF2-40B4-BE49-F238E27FC236}">
                <a16:creationId xmlns:a16="http://schemas.microsoft.com/office/drawing/2014/main" id="{77C51381-20EB-754F-A5A5-CB30047EC5FD}"/>
              </a:ext>
            </a:extLst>
          </p:cNvPr>
          <p:cNvSpPr>
            <a:spLocks noGrp="1" noChangeArrowheads="1"/>
          </p:cNvSpPr>
          <p:nvPr>
            <p:ph type="body" idx="1"/>
          </p:nvPr>
        </p:nvSpPr>
        <p:spPr>
          <a:xfrm>
            <a:off x="1466599" y="1604457"/>
            <a:ext cx="9257124" cy="4430315"/>
          </a:xfrm>
          <a:ln/>
        </p:spPr>
        <p:txBody>
          <a:bodyPr>
            <a:normAutofit/>
          </a:bodyPr>
          <a:lstStyle/>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3600" dirty="0"/>
              <a:t>Analemmas</a:t>
            </a:r>
          </a:p>
        </p:txBody>
      </p:sp>
      <p:pic>
        <p:nvPicPr>
          <p:cNvPr id="12291" name="Picture 3">
            <a:extLst>
              <a:ext uri="{FF2B5EF4-FFF2-40B4-BE49-F238E27FC236}">
                <a16:creationId xmlns:a16="http://schemas.microsoft.com/office/drawing/2014/main" id="{DE62F8BB-7116-2A46-85DA-A54BA2543D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0545" y="2343683"/>
            <a:ext cx="2891381" cy="394645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292" name="Picture 4">
            <a:extLst>
              <a:ext uri="{FF2B5EF4-FFF2-40B4-BE49-F238E27FC236}">
                <a16:creationId xmlns:a16="http://schemas.microsoft.com/office/drawing/2014/main" id="{8E83B423-1081-BE4A-9F0B-13E01AA005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0214" y="2903142"/>
            <a:ext cx="4354712" cy="338699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27643698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567DD-00BA-C246-A6D9-3A9295AD322C}"/>
              </a:ext>
            </a:extLst>
          </p:cNvPr>
          <p:cNvSpPr>
            <a:spLocks noGrp="1"/>
          </p:cNvSpPr>
          <p:nvPr>
            <p:ph type="title"/>
          </p:nvPr>
        </p:nvSpPr>
        <p:spPr/>
        <p:txBody>
          <a:bodyPr/>
          <a:lstStyle/>
          <a:p>
            <a:r>
              <a:rPr lang="en-US" dirty="0"/>
              <a:t>Some Useful Resources</a:t>
            </a:r>
          </a:p>
        </p:txBody>
      </p:sp>
      <p:sp>
        <p:nvSpPr>
          <p:cNvPr id="3" name="Content Placeholder 2">
            <a:extLst>
              <a:ext uri="{FF2B5EF4-FFF2-40B4-BE49-F238E27FC236}">
                <a16:creationId xmlns:a16="http://schemas.microsoft.com/office/drawing/2014/main" id="{3015F5E4-D289-944F-A074-55F2B7FC8287}"/>
              </a:ext>
            </a:extLst>
          </p:cNvPr>
          <p:cNvSpPr>
            <a:spLocks noGrp="1"/>
          </p:cNvSpPr>
          <p:nvPr>
            <p:ph idx="1"/>
          </p:nvPr>
        </p:nvSpPr>
        <p:spPr>
          <a:xfrm>
            <a:off x="838199" y="1825625"/>
            <a:ext cx="10974049" cy="4351338"/>
          </a:xfrm>
        </p:spPr>
        <p:txBody>
          <a:bodyPr/>
          <a:lstStyle/>
          <a:p>
            <a:r>
              <a:rPr lang="en-US" dirty="0"/>
              <a:t>One </a:t>
            </a:r>
            <a:r>
              <a:rPr lang="en-US" dirty="0">
                <a:hlinkClick r:id="rId2"/>
              </a:rPr>
              <a:t>decent short celestial sphere video</a:t>
            </a:r>
            <a:endParaRPr lang="en-US" dirty="0"/>
          </a:p>
          <a:p>
            <a:pPr lvl="1"/>
            <a:r>
              <a:rPr lang="en-US" dirty="0"/>
              <a:t>There are many others of varying quality.  If you find a better one, let me know!</a:t>
            </a:r>
          </a:p>
          <a:p>
            <a:pPr lvl="1"/>
            <a:endParaRPr lang="en-US" dirty="0"/>
          </a:p>
          <a:p>
            <a:r>
              <a:rPr lang="en-US" dirty="0">
                <a:hlinkClick r:id="rId3"/>
              </a:rPr>
              <a:t>Simbad</a:t>
            </a:r>
            <a:r>
              <a:rPr lang="en-US" dirty="0"/>
              <a:t> for object information and coordinates (outside solar system!)</a:t>
            </a:r>
          </a:p>
          <a:p>
            <a:endParaRPr lang="en-US" dirty="0"/>
          </a:p>
          <a:p>
            <a:r>
              <a:rPr lang="en-US" dirty="0">
                <a:hlinkClick r:id="rId4"/>
              </a:rPr>
              <a:t>Jskycalc</a:t>
            </a:r>
            <a:r>
              <a:rPr lang="en-US" dirty="0"/>
              <a:t> and other helpful codes real observers use at the telescope</a:t>
            </a:r>
          </a:p>
          <a:p>
            <a:endParaRPr lang="en-US" dirty="0"/>
          </a:p>
          <a:p>
            <a:r>
              <a:rPr lang="en-US" dirty="0">
                <a:hlinkClick r:id="rId5"/>
              </a:rPr>
              <a:t>The Sky Live</a:t>
            </a:r>
            <a:r>
              <a:rPr lang="en-US" dirty="0"/>
              <a:t> for the solar system, issues tracking solar system objects</a:t>
            </a:r>
          </a:p>
        </p:txBody>
      </p:sp>
    </p:spTree>
    <p:extLst>
      <p:ext uri="{BB962C8B-B14F-4D97-AF65-F5344CB8AC3E}">
        <p14:creationId xmlns:p14="http://schemas.microsoft.com/office/powerpoint/2010/main" val="146971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a:extLst>
              <a:ext uri="{FF2B5EF4-FFF2-40B4-BE49-F238E27FC236}">
                <a16:creationId xmlns:a16="http://schemas.microsoft.com/office/drawing/2014/main" id="{3AAB5AFB-DA7F-E148-A6B1-CB2B5030058C}"/>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3074" name="Rectangle 2">
            <a:extLst>
              <a:ext uri="{FF2B5EF4-FFF2-40B4-BE49-F238E27FC236}">
                <a16:creationId xmlns:a16="http://schemas.microsoft.com/office/drawing/2014/main" id="{371CEB3F-366C-CD4E-8779-9E93439C646D}"/>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You have access to a large telescope in the last week of September.  You have targets in the constellations of Virgo and Pisces.  Which do you observe and why?</a:t>
            </a:r>
          </a:p>
        </p:txBody>
      </p:sp>
    </p:spTree>
    <p:extLst>
      <p:ext uri="{BB962C8B-B14F-4D97-AF65-F5344CB8AC3E}">
        <p14:creationId xmlns:p14="http://schemas.microsoft.com/office/powerpoint/2010/main" val="216103611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983E7862-D187-1247-8547-5CC81B80B1EF}"/>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4098" name="Rectangle 2">
            <a:extLst>
              <a:ext uri="{FF2B5EF4-FFF2-40B4-BE49-F238E27FC236}">
                <a16:creationId xmlns:a16="http://schemas.microsoft.com/office/drawing/2014/main" id="{4F35F84A-EBB9-894B-8E20-DC863952B32D}"/>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You have access to a large telescope in the last week of September.  You have targets in the constellations of Virgo and Pisces.  Which do you observe and why?</a:t>
            </a:r>
          </a:p>
          <a:p>
            <a:pPr lvl="2">
              <a:buFont typeface="Times New Roman" panose="02020603050405020304" pitchFamily="18" charset="0"/>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First, you need to know the R.A. For these constellations.  I have resources, but google works ok.  Virgo is 13 hours, and Pisces is 1 hours.</a:t>
            </a:r>
          </a:p>
        </p:txBody>
      </p:sp>
    </p:spTree>
    <p:extLst>
      <p:ext uri="{BB962C8B-B14F-4D97-AF65-F5344CB8AC3E}">
        <p14:creationId xmlns:p14="http://schemas.microsoft.com/office/powerpoint/2010/main" val="23105774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DB2BA796-66E6-6744-8553-DF3670D27829}"/>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5122" name="Rectangle 2">
            <a:extLst>
              <a:ext uri="{FF2B5EF4-FFF2-40B4-BE49-F238E27FC236}">
                <a16:creationId xmlns:a16="http://schemas.microsoft.com/office/drawing/2014/main" id="{BEC512E6-813A-C248-A799-2F77B11D6C37}"/>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You have access to a large telescope in the last week of September.  You have targets in the constellations of Virgo and Pisces.  Which do you observe and why?</a:t>
            </a:r>
          </a:p>
          <a:p>
            <a:pPr lvl="2">
              <a:buFont typeface="Times New Roman" panose="02020603050405020304" pitchFamily="18" charset="0"/>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First, you need to know the R.A. For these constellations.  I have resources, but google works ok.  Virgo is 13 hours, and Pisces is 1 hours.</a:t>
            </a:r>
          </a:p>
          <a:p>
            <a:pPr lvl="2">
              <a:buFont typeface="Times New Roman" panose="02020603050405020304" pitchFamily="18" charset="0"/>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Now you need to know which is in the sky at night this time of year.</a:t>
            </a:r>
          </a:p>
        </p:txBody>
      </p:sp>
    </p:spTree>
    <p:extLst>
      <p:ext uri="{BB962C8B-B14F-4D97-AF65-F5344CB8AC3E}">
        <p14:creationId xmlns:p14="http://schemas.microsoft.com/office/powerpoint/2010/main" val="190565459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14263EE7-F1AF-0541-BA9A-BF9B477F53E6}"/>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6146" name="Rectangle 2">
            <a:extLst>
              <a:ext uri="{FF2B5EF4-FFF2-40B4-BE49-F238E27FC236}">
                <a16:creationId xmlns:a16="http://schemas.microsoft.com/office/drawing/2014/main" id="{F06E603D-FF1E-AA4A-8B27-E58B04D39DAA}"/>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You have access to a large telescope in the last week of September.  You have targets in the constellations of Virgo and Pisces.  Which do you observe and why?</a:t>
            </a:r>
          </a:p>
          <a:p>
            <a:pPr lvl="2">
              <a:buFont typeface="Times New Roman" panose="02020603050405020304" pitchFamily="18" charset="0"/>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First, you need to know the R.A. For these constellations.  I have resources, but google works ok.  Virgo is 13 hours, and Pisces is 1 hours.</a:t>
            </a:r>
          </a:p>
          <a:p>
            <a:pPr lvl="2">
              <a:buFont typeface="Times New Roman" panose="02020603050405020304" pitchFamily="18" charset="0"/>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Now you need to know which is in the sky at night this time of year.</a:t>
            </a:r>
          </a:p>
          <a:p>
            <a:pPr lvl="2">
              <a:buFont typeface="Times New Roman" panose="02020603050405020304" pitchFamily="18" charset="0"/>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Vernal equinox defines 0 hours R.A.  The sun is there in March.  In September (autumnal equinox) the sun is at 12 hours.  So Virgo is the same direction as the sun.  Pisces is up at night.   </a:t>
            </a:r>
          </a:p>
        </p:txBody>
      </p:sp>
    </p:spTree>
    <p:extLst>
      <p:ext uri="{BB962C8B-B14F-4D97-AF65-F5344CB8AC3E}">
        <p14:creationId xmlns:p14="http://schemas.microsoft.com/office/powerpoint/2010/main" val="20586529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D0A5D7AC-2093-A747-9F8F-E2C728A6387C}"/>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7170" name="Rectangle 2">
            <a:extLst>
              <a:ext uri="{FF2B5EF4-FFF2-40B4-BE49-F238E27FC236}">
                <a16:creationId xmlns:a16="http://schemas.microsoft.com/office/drawing/2014/main" id="{544E108E-BA70-4048-9817-A496566EFC28}"/>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The bright star Mintaka is close to the Celestial Equator.  Amateur astronomers use it to measure the “field of view” of their telescopes, by letting the star drift through and timing how long it takes.  How long does it take for Mintaka to drift through a 1 degree field of view?</a:t>
            </a:r>
          </a:p>
        </p:txBody>
      </p:sp>
    </p:spTree>
    <p:extLst>
      <p:ext uri="{BB962C8B-B14F-4D97-AF65-F5344CB8AC3E}">
        <p14:creationId xmlns:p14="http://schemas.microsoft.com/office/powerpoint/2010/main" val="27806427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E238A3CA-3D8C-4B47-A1F0-80B4CFEA6A0A}"/>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8194" name="Rectangle 2">
            <a:extLst>
              <a:ext uri="{FF2B5EF4-FFF2-40B4-BE49-F238E27FC236}">
                <a16:creationId xmlns:a16="http://schemas.microsoft.com/office/drawing/2014/main" id="{0134F756-1131-5E42-B5A1-A4AAD11A8039}"/>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The bright star Mintaka is close to the Celestial Equator.  Amateur astronomers use it to measure the “field of view” of their telescopes, by letting the star drift through and timing how long it takes.  How long does it take for Mintaka to drift through a 1 degree field of view?</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First, on the equator means simpler.  The stars move 360 degrees per sidereal day, or 15 degrees per sidereal hour.</a:t>
            </a:r>
          </a:p>
        </p:txBody>
      </p:sp>
    </p:spTree>
    <p:extLst>
      <p:ext uri="{BB962C8B-B14F-4D97-AF65-F5344CB8AC3E}">
        <p14:creationId xmlns:p14="http://schemas.microsoft.com/office/powerpoint/2010/main" val="32988015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567DD-00BA-C246-A6D9-3A9295AD322C}"/>
              </a:ext>
            </a:extLst>
          </p:cNvPr>
          <p:cNvSpPr>
            <a:spLocks noGrp="1"/>
          </p:cNvSpPr>
          <p:nvPr>
            <p:ph type="title"/>
          </p:nvPr>
        </p:nvSpPr>
        <p:spPr/>
        <p:txBody>
          <a:bodyPr/>
          <a:lstStyle/>
          <a:p>
            <a:r>
              <a:rPr lang="en-US" dirty="0"/>
              <a:t>Some Useful Resources</a:t>
            </a:r>
          </a:p>
        </p:txBody>
      </p:sp>
      <p:sp>
        <p:nvSpPr>
          <p:cNvPr id="3" name="Content Placeholder 2">
            <a:extLst>
              <a:ext uri="{FF2B5EF4-FFF2-40B4-BE49-F238E27FC236}">
                <a16:creationId xmlns:a16="http://schemas.microsoft.com/office/drawing/2014/main" id="{3015F5E4-D289-944F-A074-55F2B7FC8287}"/>
              </a:ext>
            </a:extLst>
          </p:cNvPr>
          <p:cNvSpPr>
            <a:spLocks noGrp="1"/>
          </p:cNvSpPr>
          <p:nvPr>
            <p:ph idx="1"/>
          </p:nvPr>
        </p:nvSpPr>
        <p:spPr>
          <a:xfrm>
            <a:off x="838199" y="1825625"/>
            <a:ext cx="10974049" cy="4351338"/>
          </a:xfrm>
        </p:spPr>
        <p:txBody>
          <a:bodyPr/>
          <a:lstStyle/>
          <a:p>
            <a:r>
              <a:rPr lang="en-US" dirty="0"/>
              <a:t>One </a:t>
            </a:r>
            <a:r>
              <a:rPr lang="en-US" dirty="0">
                <a:hlinkClick r:id="rId2"/>
              </a:rPr>
              <a:t>decent short celestial sphere video</a:t>
            </a:r>
            <a:endParaRPr lang="en-US" dirty="0"/>
          </a:p>
          <a:p>
            <a:pPr lvl="1"/>
            <a:r>
              <a:rPr lang="en-US" dirty="0"/>
              <a:t>There are many others of varying quality.  If you find a better one, let me know!</a:t>
            </a:r>
          </a:p>
          <a:p>
            <a:pPr lvl="1"/>
            <a:endParaRPr lang="en-US" dirty="0"/>
          </a:p>
          <a:p>
            <a:r>
              <a:rPr lang="en-US" dirty="0">
                <a:hlinkClick r:id="rId3"/>
              </a:rPr>
              <a:t>Simbad</a:t>
            </a:r>
            <a:r>
              <a:rPr lang="en-US" dirty="0"/>
              <a:t> for object information and coordinates (outside solar system!)</a:t>
            </a:r>
          </a:p>
          <a:p>
            <a:endParaRPr lang="en-US" dirty="0"/>
          </a:p>
          <a:p>
            <a:r>
              <a:rPr lang="en-US" dirty="0">
                <a:hlinkClick r:id="rId4"/>
              </a:rPr>
              <a:t>Jskycalc</a:t>
            </a:r>
            <a:r>
              <a:rPr lang="en-US" dirty="0"/>
              <a:t> and other helpful codes real observers use at the telescope</a:t>
            </a:r>
          </a:p>
          <a:p>
            <a:endParaRPr lang="en-US" dirty="0"/>
          </a:p>
          <a:p>
            <a:r>
              <a:rPr lang="en-US" dirty="0">
                <a:hlinkClick r:id="rId5"/>
              </a:rPr>
              <a:t>The Sky Live</a:t>
            </a:r>
            <a:r>
              <a:rPr lang="en-US" dirty="0"/>
              <a:t> for the solar system, issues tracking solar system objects</a:t>
            </a:r>
          </a:p>
        </p:txBody>
      </p:sp>
    </p:spTree>
    <p:extLst>
      <p:ext uri="{BB962C8B-B14F-4D97-AF65-F5344CB8AC3E}">
        <p14:creationId xmlns:p14="http://schemas.microsoft.com/office/powerpoint/2010/main" val="157750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AC2ADDE5-F3B6-EF4C-BF57-C464AC076841}"/>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9218" name="Rectangle 2">
            <a:extLst>
              <a:ext uri="{FF2B5EF4-FFF2-40B4-BE49-F238E27FC236}">
                <a16:creationId xmlns:a16="http://schemas.microsoft.com/office/drawing/2014/main" id="{C2089D74-5C4C-8D4E-9125-DA302D4F2ED5}"/>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The bright star Mintaka is close to the Celestial Equator.  Amateur astronomers use it to measure the “field of view” of their telescopes, by letting the star drift through and timing how long it takes.  How long does it take for Mintaka to drift through a 1 degree field of view?</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First, on the equator means simpler.  The stars move 360 degrees per sidereal day, or 15 degrees per sidereal hour.</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Or 1/15 of a sidereal hour to move 1 degree.</a:t>
            </a:r>
          </a:p>
        </p:txBody>
      </p:sp>
    </p:spTree>
    <p:extLst>
      <p:ext uri="{BB962C8B-B14F-4D97-AF65-F5344CB8AC3E}">
        <p14:creationId xmlns:p14="http://schemas.microsoft.com/office/powerpoint/2010/main" val="160782629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D74049A2-F107-B54E-990F-BA1F099480A9}"/>
              </a:ext>
            </a:extLst>
          </p:cNvPr>
          <p:cNvSpPr>
            <a:spLocks noGrp="1" noChangeArrowheads="1"/>
          </p:cNvSpPr>
          <p:nvPr>
            <p:ph type="title"/>
          </p:nvPr>
        </p:nvSpPr>
        <p:spPr>
          <a:xfrm>
            <a:off x="1466599" y="273851"/>
            <a:ext cx="9257124" cy="1145800"/>
          </a:xfrm>
          <a:ln/>
        </p:spPr>
        <p:txBody>
          <a:bodyPr vert="horz" lIns="91440" tIns="41147" rIns="91440" bIns="45720" rtlCol="0" anchor="ctr">
            <a:normAutofit/>
          </a:bodyPr>
          <a:lstStyle/>
          <a:p>
            <a:pPr>
              <a:tabLst>
                <a:tab pos="0" algn="l"/>
                <a:tab pos="483855" algn="l"/>
                <a:tab pos="967710" algn="l"/>
                <a:tab pos="1451564" algn="l"/>
                <a:tab pos="1935419" algn="l"/>
                <a:tab pos="2419274" algn="l"/>
                <a:tab pos="2903129" algn="l"/>
                <a:tab pos="3386983" algn="l"/>
                <a:tab pos="3870838" algn="l"/>
                <a:tab pos="4354693" algn="l"/>
                <a:tab pos="4838548" algn="l"/>
                <a:tab pos="5322402" algn="l"/>
                <a:tab pos="5806257" algn="l"/>
                <a:tab pos="6290112" algn="l"/>
                <a:tab pos="6773967" algn="l"/>
                <a:tab pos="7257821" algn="l"/>
                <a:tab pos="7741676" algn="l"/>
                <a:tab pos="8225531" algn="l"/>
                <a:tab pos="8709386" algn="l"/>
                <a:tab pos="9193240" algn="l"/>
                <a:tab pos="9677095" algn="l"/>
              </a:tabLst>
            </a:pPr>
            <a:r>
              <a:rPr lang="en-GB" altLang="en-US"/>
              <a:t>ASTR 2310</a:t>
            </a:r>
          </a:p>
        </p:txBody>
      </p:sp>
      <p:sp>
        <p:nvSpPr>
          <p:cNvPr id="10242" name="Rectangle 2">
            <a:extLst>
              <a:ext uri="{FF2B5EF4-FFF2-40B4-BE49-F238E27FC236}">
                <a16:creationId xmlns:a16="http://schemas.microsoft.com/office/drawing/2014/main" id="{7C67D8E4-1DA3-3844-B92C-D9C9080D9A9C}"/>
              </a:ext>
            </a:extLst>
          </p:cNvPr>
          <p:cNvSpPr>
            <a:spLocks noGrp="1" noChangeArrowheads="1"/>
          </p:cNvSpPr>
          <p:nvPr>
            <p:ph type="body" idx="1"/>
          </p:nvPr>
        </p:nvSpPr>
        <p:spPr>
          <a:xfrm>
            <a:off x="1466599" y="1604457"/>
            <a:ext cx="9257124" cy="4430315"/>
          </a:xfrm>
          <a:ln/>
        </p:spPr>
        <p:txBody>
          <a:bodyPr/>
          <a:lstStyle/>
          <a:p>
            <a:pPr marL="455294" indent="-342730">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dirty="0"/>
              <a:t>Chapter 3: Example Problems</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The bright star Mintaka is close to the Celestial Equator.  Amateur astronomers use it to measure the “field of view” of their telescopes, by letting the star drift through and timing how long it takes.  How long does it take for Mintaka to drift through a 1 degree field of view?</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First, on the equator means simpler.  The stars move 360 degrees per sidereal day, or 15 degrees per sidereal hour.</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Or 1/15 of a sidereal hour to move 1 degree.</a:t>
            </a:r>
          </a:p>
          <a:p>
            <a:pPr marL="912268" lvl="1" indent="-341051">
              <a:buSzPct val="45000"/>
              <a:buFont typeface="Wingdings" pitchFamily="2" charset="2"/>
              <a:buChar char=""/>
              <a:tabLst>
                <a:tab pos="455294" algn="l"/>
                <a:tab pos="574578" algn="l"/>
                <a:tab pos="1058432" algn="l"/>
                <a:tab pos="1542287" algn="l"/>
                <a:tab pos="2026142" algn="l"/>
                <a:tab pos="2509997" algn="l"/>
                <a:tab pos="2993851" algn="l"/>
                <a:tab pos="3477706" algn="l"/>
                <a:tab pos="3961561" algn="l"/>
                <a:tab pos="4445416" algn="l"/>
                <a:tab pos="4929270" algn="l"/>
                <a:tab pos="5413125" algn="l"/>
                <a:tab pos="5896980" algn="l"/>
                <a:tab pos="6380835" algn="l"/>
                <a:tab pos="6864689" algn="l"/>
                <a:tab pos="7348544" algn="l"/>
                <a:tab pos="7832399" algn="l"/>
                <a:tab pos="8316254" algn="l"/>
                <a:tab pos="8800108" algn="l"/>
                <a:tab pos="9283963" algn="l"/>
                <a:tab pos="9767818" algn="l"/>
              </a:tabLst>
            </a:pPr>
            <a:r>
              <a:rPr lang="en-GB" altLang="en-US" sz="2117" dirty="0"/>
              <a:t>Remember to convert sidereal time to solar time (the solar day is 24 hours while the sidereal day is 4 minutes shorter).</a:t>
            </a:r>
          </a:p>
        </p:txBody>
      </p:sp>
    </p:spTree>
    <p:extLst>
      <p:ext uri="{BB962C8B-B14F-4D97-AF65-F5344CB8AC3E}">
        <p14:creationId xmlns:p14="http://schemas.microsoft.com/office/powerpoint/2010/main" val="329074496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0CD093EB-FF55-2247-89E1-4CFFFBD8C1AC}"/>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4098" name="Rectangle 2">
            <a:extLst>
              <a:ext uri="{FF2B5EF4-FFF2-40B4-BE49-F238E27FC236}">
                <a16:creationId xmlns:a16="http://schemas.microsoft.com/office/drawing/2014/main" id="{C57EC3E0-6785-B547-A21C-54D9784659A6}"/>
              </a:ext>
            </a:extLst>
          </p:cNvPr>
          <p:cNvSpPr>
            <a:spLocks noGrp="1" noChangeArrowheads="1"/>
          </p:cNvSpPr>
          <p:nvPr>
            <p:ph type="body" idx="1"/>
          </p:nvPr>
        </p:nvSpPr>
        <p:spPr>
          <a:xfrm>
            <a:off x="1466599" y="1604457"/>
            <a:ext cx="9257124" cy="4430315"/>
          </a:xfrm>
          <a:ln/>
        </p:spPr>
        <p:txBody>
          <a:bodyPr/>
          <a:lstStyle/>
          <a:p>
            <a:pPr marL="456974"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Celestial Sphere</a:t>
            </a:r>
          </a:p>
        </p:txBody>
      </p:sp>
      <p:pic>
        <p:nvPicPr>
          <p:cNvPr id="4099" name="Picture 3">
            <a:extLst>
              <a:ext uri="{FF2B5EF4-FFF2-40B4-BE49-F238E27FC236}">
                <a16:creationId xmlns:a16="http://schemas.microsoft.com/office/drawing/2014/main" id="{87548EB7-9666-224D-877F-F65129C809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8286" y="2259680"/>
            <a:ext cx="3145070" cy="427238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0" name="Picture 4">
            <a:extLst>
              <a:ext uri="{FF2B5EF4-FFF2-40B4-BE49-F238E27FC236}">
                <a16:creationId xmlns:a16="http://schemas.microsoft.com/office/drawing/2014/main" id="{FD041F29-31FD-6F4A-AD9D-A5F04C6A2E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7213" y="1935428"/>
            <a:ext cx="5577795" cy="45966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3512285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8D71C43D-09A7-2546-8E24-E4014C0275D3}"/>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5122" name="Rectangle 2">
            <a:extLst>
              <a:ext uri="{FF2B5EF4-FFF2-40B4-BE49-F238E27FC236}">
                <a16:creationId xmlns:a16="http://schemas.microsoft.com/office/drawing/2014/main" id="{4703B930-4C75-CD4B-AE8D-F0D7D51776ED}"/>
              </a:ext>
            </a:extLst>
          </p:cNvPr>
          <p:cNvSpPr>
            <a:spLocks noGrp="1" noChangeArrowheads="1"/>
          </p:cNvSpPr>
          <p:nvPr>
            <p:ph type="body" idx="1"/>
          </p:nvPr>
        </p:nvSpPr>
        <p:spPr>
          <a:xfrm>
            <a:off x="1466599" y="1604457"/>
            <a:ext cx="9257124" cy="4430315"/>
          </a:xfrm>
          <a:ln/>
        </p:spPr>
        <p:txBody>
          <a:bodyPr/>
          <a:lstStyle/>
          <a:p>
            <a:pPr marL="456974"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Celestial Sphere – sun and special times</a:t>
            </a:r>
          </a:p>
        </p:txBody>
      </p:sp>
      <p:pic>
        <p:nvPicPr>
          <p:cNvPr id="5123" name="Picture 3">
            <a:extLst>
              <a:ext uri="{FF2B5EF4-FFF2-40B4-BE49-F238E27FC236}">
                <a16:creationId xmlns:a16="http://schemas.microsoft.com/office/drawing/2014/main" id="{C990F77B-5848-7F41-A374-CDA38C1D24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2969" y="2177357"/>
            <a:ext cx="4952813" cy="411278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124" name="Picture 4">
            <a:extLst>
              <a:ext uri="{FF2B5EF4-FFF2-40B4-BE49-F238E27FC236}">
                <a16:creationId xmlns:a16="http://schemas.microsoft.com/office/drawing/2014/main" id="{FEECB660-44BF-004C-BD0D-3D78D49D87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0214" y="2177357"/>
            <a:ext cx="2903142" cy="411278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32579718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BC1057FC-2E80-664D-B838-A847618E0495}"/>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6146" name="Rectangle 2">
            <a:extLst>
              <a:ext uri="{FF2B5EF4-FFF2-40B4-BE49-F238E27FC236}">
                <a16:creationId xmlns:a16="http://schemas.microsoft.com/office/drawing/2014/main" id="{41A374A3-BD37-1441-802C-FBE48D7BAE7D}"/>
              </a:ext>
            </a:extLst>
          </p:cNvPr>
          <p:cNvSpPr>
            <a:spLocks noGrp="1" noChangeArrowheads="1"/>
          </p:cNvSpPr>
          <p:nvPr>
            <p:ph type="body" idx="1"/>
          </p:nvPr>
        </p:nvSpPr>
        <p:spPr>
          <a:xfrm>
            <a:off x="1466599" y="1604457"/>
            <a:ext cx="9257124" cy="4430315"/>
          </a:xfrm>
          <a:ln/>
        </p:spPr>
        <p:txBody>
          <a:bodyPr/>
          <a:lstStyle/>
          <a:p>
            <a:pPr marL="456974"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Celestial Sphere – different locations on Earth</a:t>
            </a:r>
          </a:p>
        </p:txBody>
      </p:sp>
      <p:pic>
        <p:nvPicPr>
          <p:cNvPr id="6147" name="Picture 3">
            <a:extLst>
              <a:ext uri="{FF2B5EF4-FFF2-40B4-BE49-F238E27FC236}">
                <a16:creationId xmlns:a16="http://schemas.microsoft.com/office/drawing/2014/main" id="{66769F14-2E1F-C54B-8354-2C4AA0C419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0215" y="2501609"/>
            <a:ext cx="8470856" cy="3304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4018428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45CFFA58-F726-D348-A382-D5899BEC6D96}"/>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7170" name="Rectangle 2">
            <a:extLst>
              <a:ext uri="{FF2B5EF4-FFF2-40B4-BE49-F238E27FC236}">
                <a16:creationId xmlns:a16="http://schemas.microsoft.com/office/drawing/2014/main" id="{E6B5C5DA-6E51-C643-B5E5-14E1F8838C75}"/>
              </a:ext>
            </a:extLst>
          </p:cNvPr>
          <p:cNvSpPr>
            <a:spLocks noGrp="1" noChangeArrowheads="1"/>
          </p:cNvSpPr>
          <p:nvPr>
            <p:ph type="body" idx="1"/>
          </p:nvPr>
        </p:nvSpPr>
        <p:spPr>
          <a:xfrm>
            <a:off x="1466599" y="1604457"/>
            <a:ext cx="9257124" cy="4430315"/>
          </a:xfrm>
          <a:ln/>
        </p:spPr>
        <p:txBody>
          <a:bodyPr/>
          <a:lstStyle/>
          <a:p>
            <a:pPr marL="456974"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Celestial Sphere – as seen from here</a:t>
            </a:r>
          </a:p>
        </p:txBody>
      </p:sp>
      <p:pic>
        <p:nvPicPr>
          <p:cNvPr id="7171" name="Picture 3">
            <a:extLst>
              <a:ext uri="{FF2B5EF4-FFF2-40B4-BE49-F238E27FC236}">
                <a16:creationId xmlns:a16="http://schemas.microsoft.com/office/drawing/2014/main" id="{E5E33F6D-E093-8141-80A1-F881D58BDD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8776" y="2315122"/>
            <a:ext cx="8197006" cy="34911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3900342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C063E541-02B5-2540-ABB6-0FDBE795551C}"/>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8194" name="Rectangle 2">
            <a:extLst>
              <a:ext uri="{FF2B5EF4-FFF2-40B4-BE49-F238E27FC236}">
                <a16:creationId xmlns:a16="http://schemas.microsoft.com/office/drawing/2014/main" id="{6567B006-9341-F944-A8FA-2AB17B6038AD}"/>
              </a:ext>
            </a:extLst>
          </p:cNvPr>
          <p:cNvSpPr>
            <a:spLocks noGrp="1" noChangeArrowheads="1"/>
          </p:cNvSpPr>
          <p:nvPr>
            <p:ph type="body" idx="1"/>
          </p:nvPr>
        </p:nvSpPr>
        <p:spPr>
          <a:xfrm>
            <a:off x="1466599" y="1604457"/>
            <a:ext cx="9257124" cy="4430315"/>
          </a:xfrm>
          <a:ln/>
        </p:spPr>
        <p:txBody>
          <a:bodyPr/>
          <a:lstStyle/>
          <a:p>
            <a:pPr marL="456974"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Celestial Sphere – as seen from here</a:t>
            </a:r>
          </a:p>
        </p:txBody>
      </p:sp>
      <p:pic>
        <p:nvPicPr>
          <p:cNvPr id="8195" name="Picture 3">
            <a:extLst>
              <a:ext uri="{FF2B5EF4-FFF2-40B4-BE49-F238E27FC236}">
                <a16:creationId xmlns:a16="http://schemas.microsoft.com/office/drawing/2014/main" id="{E23A9ED5-8E2E-E543-A46F-64750A0F73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8776" y="2315122"/>
            <a:ext cx="8197006" cy="34911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5512059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D0910D0E-E5D6-A54A-A96A-BC0DFBB2DDAD}"/>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9218" name="Rectangle 2">
            <a:extLst>
              <a:ext uri="{FF2B5EF4-FFF2-40B4-BE49-F238E27FC236}">
                <a16:creationId xmlns:a16="http://schemas.microsoft.com/office/drawing/2014/main" id="{BBD066B5-9A8C-5F41-98D4-75944710F006}"/>
              </a:ext>
            </a:extLst>
          </p:cNvPr>
          <p:cNvSpPr>
            <a:spLocks noGrp="1" noChangeArrowheads="1"/>
          </p:cNvSpPr>
          <p:nvPr>
            <p:ph type="body" idx="1"/>
          </p:nvPr>
        </p:nvSpPr>
        <p:spPr>
          <a:xfrm>
            <a:off x="1466599" y="1604457"/>
            <a:ext cx="9257124" cy="4430315"/>
          </a:xfrm>
          <a:ln/>
        </p:spPr>
        <p:txBody>
          <a:bodyPr/>
          <a:lstStyle/>
          <a:p>
            <a:pPr marL="456748"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Coordinates</a:t>
            </a:r>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Right Ascension and Declination</a:t>
            </a:r>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Hours and degrees</a:t>
            </a:r>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Hour Angle or HA</a:t>
            </a:r>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References for declination: poles, equator</a:t>
            </a:r>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Reference for RA: Greenwich</a:t>
            </a:r>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endParaRPr lang="en-US" altLang="en-US" dirty="0"/>
          </a:p>
          <a:p>
            <a:pPr marL="913722" lvl="1"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dirty="0"/>
              <a:t>Also Altitude, Azimuth coordinates possible</a:t>
            </a:r>
          </a:p>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endParaRPr lang="en-US" altLang="en-US" dirty="0"/>
          </a:p>
        </p:txBody>
      </p:sp>
    </p:spTree>
    <p:extLst>
      <p:ext uri="{BB962C8B-B14F-4D97-AF65-F5344CB8AC3E}">
        <p14:creationId xmlns:p14="http://schemas.microsoft.com/office/powerpoint/2010/main" val="421325770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4BEB9A8E-3245-A045-AE45-440E9981DAC6}"/>
              </a:ext>
            </a:extLst>
          </p:cNvPr>
          <p:cNvSpPr>
            <a:spLocks noGrp="1" noChangeArrowheads="1"/>
          </p:cNvSpPr>
          <p:nvPr>
            <p:ph type="title"/>
          </p:nvPr>
        </p:nvSpPr>
        <p:spPr>
          <a:xfrm>
            <a:off x="1466599" y="273851"/>
            <a:ext cx="9257124" cy="1145800"/>
          </a:xfrm>
          <a:ln/>
        </p:spPr>
        <p:txBody>
          <a:bodyPr vert="horz" lIns="91440" tIns="41071" rIns="91440" bIns="45720" rtlCol="0" anchor="ctr">
            <a:normAutofit/>
          </a:bodyPr>
          <a:lstStyle/>
          <a:p>
            <a:pP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a:t>ASTR 2310</a:t>
            </a:r>
          </a:p>
        </p:txBody>
      </p:sp>
      <p:sp>
        <p:nvSpPr>
          <p:cNvPr id="13314" name="Rectangle 2">
            <a:extLst>
              <a:ext uri="{FF2B5EF4-FFF2-40B4-BE49-F238E27FC236}">
                <a16:creationId xmlns:a16="http://schemas.microsoft.com/office/drawing/2014/main" id="{EAFDBC67-85F1-824F-A9B9-8D1195262DD3}"/>
              </a:ext>
            </a:extLst>
          </p:cNvPr>
          <p:cNvSpPr>
            <a:spLocks noGrp="1" noChangeArrowheads="1"/>
          </p:cNvSpPr>
          <p:nvPr>
            <p:ph type="body" idx="1"/>
          </p:nvPr>
        </p:nvSpPr>
        <p:spPr>
          <a:xfrm>
            <a:off x="1466599" y="1604457"/>
            <a:ext cx="9257124" cy="4430315"/>
          </a:xfrm>
          <a:ln/>
        </p:spPr>
        <p:txBody>
          <a:bodyPr>
            <a:normAutofit/>
          </a:bodyPr>
          <a:lstStyle/>
          <a:p>
            <a:pPr marL="913948" lvl="1" indent="-342730">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Time</a:t>
            </a:r>
          </a:p>
          <a:p>
            <a:pPr marL="1370922" lvl="2" indent="-304090">
              <a:buSzPct val="75000"/>
              <a:buFont typeface="Symbol"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Solar/Sidereal Time</a:t>
            </a:r>
          </a:p>
          <a:p>
            <a:pPr marL="1827896" lvl="3"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24 hours vs. 23:56</a:t>
            </a:r>
          </a:p>
          <a:p>
            <a:pPr marL="1827896" lvl="3"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endParaRPr lang="en-US" altLang="en-US" sz="2800" dirty="0"/>
          </a:p>
          <a:p>
            <a:pPr marL="913496" lvl="1"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Time zones, UTC (Coordinated Universal Time)</a:t>
            </a:r>
          </a:p>
          <a:p>
            <a:pPr marL="913496" lvl="1"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endParaRPr lang="en-US" altLang="en-US" sz="2800" dirty="0"/>
          </a:p>
          <a:p>
            <a:pPr marL="913496" lvl="1"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LST or Local Sidereal Time</a:t>
            </a:r>
          </a:p>
          <a:p>
            <a:pPr marL="913496" lvl="1"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LST = HA + RA</a:t>
            </a:r>
          </a:p>
          <a:p>
            <a:pPr marL="913496" lvl="1" indent="-228487">
              <a:buSzPct val="45000"/>
              <a:buFont typeface="Wingdings" pitchFamily="2" charset="2"/>
              <a:buChar char=""/>
              <a:tabLst>
                <a:tab pos="766103" algn="l"/>
                <a:tab pos="1532207" algn="l"/>
                <a:tab pos="2298310" algn="l"/>
                <a:tab pos="3064413" algn="l"/>
                <a:tab pos="3830517" algn="l"/>
                <a:tab pos="4596620" algn="l"/>
                <a:tab pos="5362724" algn="l"/>
                <a:tab pos="6128827" algn="l"/>
                <a:tab pos="6894930" algn="l"/>
                <a:tab pos="7661034" algn="l"/>
                <a:tab pos="8427137" algn="l"/>
                <a:tab pos="9193240" algn="l"/>
              </a:tabLst>
            </a:pPr>
            <a:r>
              <a:rPr lang="en-US" altLang="en-US" sz="2800" dirty="0"/>
              <a:t>Objects with RA=LST are transiting across meridian</a:t>
            </a:r>
          </a:p>
        </p:txBody>
      </p:sp>
    </p:spTree>
    <p:extLst>
      <p:ext uri="{BB962C8B-B14F-4D97-AF65-F5344CB8AC3E}">
        <p14:creationId xmlns:p14="http://schemas.microsoft.com/office/powerpoint/2010/main" val="85238783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13677</TotalTime>
  <Words>1037</Words>
  <Application>Microsoft Macintosh PowerPoint</Application>
  <PresentationFormat>Widescreen</PresentationFormat>
  <Paragraphs>114</Paragraphs>
  <Slides>21</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Symbol</vt:lpstr>
      <vt:lpstr>Times New Roman</vt:lpstr>
      <vt:lpstr>Wingdings</vt:lpstr>
      <vt:lpstr>Office Theme</vt:lpstr>
      <vt:lpstr>ASTR 2320  General Astronomy II</vt:lpstr>
      <vt:lpstr>Some Useful Resources</vt:lpstr>
      <vt:lpstr>ASTR 2310</vt:lpstr>
      <vt:lpstr>ASTR 2310</vt:lpstr>
      <vt:lpstr>ASTR 2310</vt:lpstr>
      <vt:lpstr>ASTR 2310</vt:lpstr>
      <vt:lpstr>ASTR 2310</vt:lpstr>
      <vt:lpstr>ASTR 2310</vt:lpstr>
      <vt:lpstr>ASTR 2310</vt:lpstr>
      <vt:lpstr>ASTR 2310</vt:lpstr>
      <vt:lpstr>ASTR 2310</vt:lpstr>
      <vt:lpstr>ASTR 2310</vt:lpstr>
      <vt:lpstr>Some Useful Resources</vt:lpstr>
      <vt:lpstr>ASTR 2310</vt:lpstr>
      <vt:lpstr>ASTR 2310</vt:lpstr>
      <vt:lpstr>ASTR 2310</vt:lpstr>
      <vt:lpstr>ASTR 2310</vt:lpstr>
      <vt:lpstr>ASTR 2310</vt:lpstr>
      <vt:lpstr>ASTR 2310</vt:lpstr>
      <vt:lpstr>ASTR 2310</vt:lpstr>
      <vt:lpstr>ASTR 2310</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ASTR 2320  General Astronomy II</dc:title>
  <dc:creator>Microsoft Office User</dc:creator>
  <cp:lastModifiedBy>Microsoft Office User</cp:lastModifiedBy>
  <cp:revision>65</cp:revision>
  <dcterms:created xsi:type="dcterms:W3CDTF">2019-04-06T11:23:24Z</dcterms:created>
  <dcterms:modified xsi:type="dcterms:W3CDTF">2020-02-25T07:57:52Z</dcterms:modified>
</cp:coreProperties>
</file>